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  <p:sldMasterId id="2147483685" r:id="rId3"/>
  </p:sldMasterIdLst>
  <p:notesMasterIdLst>
    <p:notesMasterId r:id="rId28"/>
  </p:notesMasterIdLst>
  <p:sldIdLst>
    <p:sldId id="256" r:id="rId4"/>
    <p:sldId id="277" r:id="rId5"/>
    <p:sldId id="292" r:id="rId6"/>
    <p:sldId id="293" r:id="rId7"/>
    <p:sldId id="291" r:id="rId8"/>
    <p:sldId id="257" r:id="rId9"/>
    <p:sldId id="262" r:id="rId10"/>
    <p:sldId id="263" r:id="rId11"/>
    <p:sldId id="264" r:id="rId12"/>
    <p:sldId id="265" r:id="rId13"/>
    <p:sldId id="266" r:id="rId14"/>
    <p:sldId id="267" r:id="rId15"/>
    <p:sldId id="284" r:id="rId16"/>
    <p:sldId id="268" r:id="rId17"/>
    <p:sldId id="269" r:id="rId18"/>
    <p:sldId id="278" r:id="rId19"/>
    <p:sldId id="279" r:id="rId20"/>
    <p:sldId id="280" r:id="rId21"/>
    <p:sldId id="281" r:id="rId22"/>
    <p:sldId id="282" r:id="rId23"/>
    <p:sldId id="283" r:id="rId24"/>
    <p:sldId id="290" r:id="rId25"/>
    <p:sldId id="260" r:id="rId26"/>
    <p:sldId id="261" r:id="rId27"/>
  </p:sldIdLst>
  <p:sldSz cx="24377650" cy="13716000"/>
  <p:notesSz cx="6858000" cy="9144000"/>
  <p:embeddedFontLst>
    <p:embeddedFont>
      <p:font typeface="Barlow Condensed" panose="00000506000000000000" pitchFamily="2" charset="0"/>
      <p:regular r:id="rId29"/>
      <p:bold r:id="rId30"/>
      <p:italic r:id="rId31"/>
      <p:boldItalic r:id="rId32"/>
    </p:embeddedFont>
    <p:embeddedFont>
      <p:font typeface="Bebas Neue" panose="020B0606020202050201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Krona One" panose="020B0604020202020204" charset="0"/>
      <p:regular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Lato Black" panose="020F0502020204030203" pitchFamily="34" charset="0"/>
      <p:bold r:id="rId43"/>
      <p:boldItalic r:id="rId44"/>
    </p:embeddedFont>
    <p:embeddedFont>
      <p:font typeface="Lato Light" panose="020F0502020204030203" pitchFamily="34" charset="0"/>
      <p:regular r:id="rId45"/>
      <p:bold r:id="rId46"/>
      <p:italic r:id="rId47"/>
      <p:boldItalic r:id="rId48"/>
    </p:embeddedFont>
    <p:embeddedFont>
      <p:font typeface="Limelight" panose="020B0604020202020204" charset="0"/>
      <p:regular r:id="rId49"/>
    </p:embeddedFont>
    <p:embeddedFont>
      <p:font typeface="Raleway" pitchFamily="2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Roboto Condensed Light" panose="02000000000000000000" pitchFamily="2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14350" userDrawn="1">
          <p15:clr>
            <a:srgbClr val="A4A3A4"/>
          </p15:clr>
        </p15:guide>
        <p15:guide id="3" pos="1010">
          <p15:clr>
            <a:srgbClr val="A4A3A4"/>
          </p15:clr>
        </p15:guide>
        <p15:guide id="4" pos="7676">
          <p15:clr>
            <a:srgbClr val="A4A3A4"/>
          </p15:clr>
        </p15:guide>
        <p15:guide id="5" orient="horz" pos="432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KLBYGJQcA7jpAweC+Ypg9xek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213A"/>
    <a:srgbClr val="E5A45D"/>
    <a:srgbClr val="E5BB78"/>
    <a:srgbClr val="F7AB7D"/>
    <a:srgbClr val="F48D4E"/>
    <a:srgbClr val="93552E"/>
    <a:srgbClr val="E2587C"/>
    <a:srgbClr val="B84E0C"/>
    <a:srgbClr val="F4A946"/>
    <a:srgbClr val="D6E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7" autoAdjust="0"/>
    <p:restoredTop sz="94660"/>
  </p:normalViewPr>
  <p:slideViewPr>
    <p:cSldViewPr snapToGrid="0">
      <p:cViewPr varScale="1">
        <p:scale>
          <a:sx n="43" d="100"/>
          <a:sy n="43" d="100"/>
        </p:scale>
        <p:origin x="324" y="48"/>
      </p:cViewPr>
      <p:guideLst>
        <p:guide pos="14350"/>
        <p:guide pos="1010"/>
        <p:guide pos="7676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customschemas.google.com/relationships/presentationmetadata" Target="metadata"/><Relationship Id="rId65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ỳnh Châu" userId="a8b9487c30842715" providerId="LiveId" clId="{B803DBAC-003B-41CA-8128-313FDF2582AC}"/>
    <pc:docChg chg="undo redo custSel addSld delSld modSld">
      <pc:chgData name="Quỳnh Châu" userId="a8b9487c30842715" providerId="LiveId" clId="{B803DBAC-003B-41CA-8128-313FDF2582AC}" dt="2022-05-11T17:34:28.258" v="323" actId="14100"/>
      <pc:docMkLst>
        <pc:docMk/>
      </pc:docMkLst>
      <pc:sldChg chg="modSp mod">
        <pc:chgData name="Quỳnh Châu" userId="a8b9487c30842715" providerId="LiveId" clId="{B803DBAC-003B-41CA-8128-313FDF2582AC}" dt="2022-05-11T17:02:58.930" v="3" actId="207"/>
        <pc:sldMkLst>
          <pc:docMk/>
          <pc:sldMk cId="0" sldId="256"/>
        </pc:sldMkLst>
        <pc:spChg chg="mod">
          <ac:chgData name="Quỳnh Châu" userId="a8b9487c30842715" providerId="LiveId" clId="{B803DBAC-003B-41CA-8128-313FDF2582AC}" dt="2022-05-11T17:02:58.930" v="3" actId="207"/>
          <ac:spMkLst>
            <pc:docMk/>
            <pc:sldMk cId="0" sldId="256"/>
            <ac:spMk id="223" creationId="{00000000-0000-0000-0000-000000000000}"/>
          </ac:spMkLst>
        </pc:spChg>
      </pc:sldChg>
      <pc:sldChg chg="addSp delSp modSp mod modAnim">
        <pc:chgData name="Quỳnh Châu" userId="a8b9487c30842715" providerId="LiveId" clId="{B803DBAC-003B-41CA-8128-313FDF2582AC}" dt="2022-05-11T17:30:31.384" v="308" actId="1076"/>
        <pc:sldMkLst>
          <pc:docMk/>
          <pc:sldMk cId="0" sldId="257"/>
        </pc:sldMkLst>
        <pc:spChg chg="add mod">
          <ac:chgData name="Quỳnh Châu" userId="a8b9487c30842715" providerId="LiveId" clId="{B803DBAC-003B-41CA-8128-313FDF2582AC}" dt="2022-05-11T17:23:59.304" v="238" actId="14100"/>
          <ac:spMkLst>
            <pc:docMk/>
            <pc:sldMk cId="0" sldId="257"/>
            <ac:spMk id="10" creationId="{51033BB5-B9D1-13EF-E560-E9726530D629}"/>
          </ac:spMkLst>
        </pc:spChg>
        <pc:spChg chg="del">
          <ac:chgData name="Quỳnh Châu" userId="a8b9487c30842715" providerId="LiveId" clId="{B803DBAC-003B-41CA-8128-313FDF2582AC}" dt="2022-05-11T17:13:53.927" v="236" actId="21"/>
          <ac:spMkLst>
            <pc:docMk/>
            <pc:sldMk cId="0" sldId="257"/>
            <ac:spMk id="238" creationId="{00000000-0000-0000-0000-000000000000}"/>
          </ac:spMkLst>
        </pc:spChg>
        <pc:picChg chg="add mod modCrop">
          <ac:chgData name="Quỳnh Châu" userId="a8b9487c30842715" providerId="LiveId" clId="{B803DBAC-003B-41CA-8128-313FDF2582AC}" dt="2022-05-11T17:26:00.497" v="254" actId="1076"/>
          <ac:picMkLst>
            <pc:docMk/>
            <pc:sldMk cId="0" sldId="257"/>
            <ac:picMk id="5" creationId="{15F3793F-8482-4C86-83C9-7351991D5DC7}"/>
          </ac:picMkLst>
        </pc:picChg>
        <pc:picChg chg="add mod modCrop">
          <ac:chgData name="Quỳnh Châu" userId="a8b9487c30842715" providerId="LiveId" clId="{B803DBAC-003B-41CA-8128-313FDF2582AC}" dt="2022-05-11T17:29:09.895" v="285" actId="1076"/>
          <ac:picMkLst>
            <pc:docMk/>
            <pc:sldMk cId="0" sldId="257"/>
            <ac:picMk id="7" creationId="{7D3DE5FF-D2C9-2580-D7B0-EA67690909D9}"/>
          </ac:picMkLst>
        </pc:picChg>
        <pc:picChg chg="add mod modCrop">
          <ac:chgData name="Quỳnh Châu" userId="a8b9487c30842715" providerId="LiveId" clId="{B803DBAC-003B-41CA-8128-313FDF2582AC}" dt="2022-05-11T17:30:31.384" v="308" actId="1076"/>
          <ac:picMkLst>
            <pc:docMk/>
            <pc:sldMk cId="0" sldId="257"/>
            <ac:picMk id="9" creationId="{B6E0BBBC-2AA0-39FD-3648-333DD45B239D}"/>
          </ac:picMkLst>
        </pc:picChg>
      </pc:sldChg>
      <pc:sldChg chg="addSp delSp modSp add del mod setBg">
        <pc:chgData name="Quỳnh Châu" userId="a8b9487c30842715" providerId="LiveId" clId="{B803DBAC-003B-41CA-8128-313FDF2582AC}" dt="2022-05-11T17:34:28.258" v="323" actId="14100"/>
        <pc:sldMkLst>
          <pc:docMk/>
          <pc:sldMk cId="0" sldId="277"/>
        </pc:sldMkLst>
        <pc:spChg chg="add del mod">
          <ac:chgData name="Quỳnh Châu" userId="a8b9487c30842715" providerId="LiveId" clId="{B803DBAC-003B-41CA-8128-313FDF2582AC}" dt="2022-05-11T17:09:13.465" v="105"/>
          <ac:spMkLst>
            <pc:docMk/>
            <pc:sldMk cId="0" sldId="277"/>
            <ac:spMk id="84" creationId="{40F185C4-2E21-1D4E-BD34-00DFC2A896AD}"/>
          </ac:spMkLst>
        </pc:spChg>
        <pc:spChg chg="add mod">
          <ac:chgData name="Quỳnh Châu" userId="a8b9487c30842715" providerId="LiveId" clId="{B803DBAC-003B-41CA-8128-313FDF2582AC}" dt="2022-05-11T17:13:04.226" v="179" actId="1076"/>
          <ac:spMkLst>
            <pc:docMk/>
            <pc:sldMk cId="0" sldId="277"/>
            <ac:spMk id="85" creationId="{9C4843D0-A4FD-F471-5FC6-6E55E314078B}"/>
          </ac:spMkLst>
        </pc:spChg>
        <pc:spChg chg="mod">
          <ac:chgData name="Quỳnh Châu" userId="a8b9487c30842715" providerId="LiveId" clId="{B803DBAC-003B-41CA-8128-313FDF2582AC}" dt="2022-05-11T17:34:28.258" v="323" actId="14100"/>
          <ac:spMkLst>
            <pc:docMk/>
            <pc:sldMk cId="0" sldId="277"/>
            <ac:spMk id="428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32:10.237" v="313" actId="207"/>
          <ac:spMkLst>
            <pc:docMk/>
            <pc:sldMk cId="0" sldId="277"/>
            <ac:spMk id="430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32:36.602" v="316" actId="207"/>
          <ac:spMkLst>
            <pc:docMk/>
            <pc:sldMk cId="0" sldId="277"/>
            <ac:spMk id="431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32:03.048" v="312" actId="207"/>
          <ac:spMkLst>
            <pc:docMk/>
            <pc:sldMk cId="0" sldId="277"/>
            <ac:spMk id="433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31:49.953" v="310" actId="207"/>
          <ac:spMkLst>
            <pc:docMk/>
            <pc:sldMk cId="0" sldId="277"/>
            <ac:spMk id="434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31:47.733" v="309" actId="207"/>
          <ac:spMkLst>
            <pc:docMk/>
            <pc:sldMk cId="0" sldId="277"/>
            <ac:spMk id="436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32:00.234" v="311" actId="207"/>
          <ac:spMkLst>
            <pc:docMk/>
            <pc:sldMk cId="0" sldId="277"/>
            <ac:spMk id="438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11:14.114" v="171" actId="20577"/>
          <ac:spMkLst>
            <pc:docMk/>
            <pc:sldMk cId="0" sldId="277"/>
            <ac:spMk id="491" creationId="{00000000-0000-0000-0000-000000000000}"/>
          </ac:spMkLst>
        </pc:spChg>
        <pc:spChg chg="mod">
          <ac:chgData name="Quỳnh Châu" userId="a8b9487c30842715" providerId="LiveId" clId="{B803DBAC-003B-41CA-8128-313FDF2582AC}" dt="2022-05-11T17:10:43.715" v="130" actId="404"/>
          <ac:spMkLst>
            <pc:docMk/>
            <pc:sldMk cId="0" sldId="277"/>
            <ac:spMk id="492" creationId="{00000000-0000-0000-0000-000000000000}"/>
          </ac:spMkLst>
        </pc:spChg>
        <pc:grpChg chg="mod">
          <ac:chgData name="Quỳnh Châu" userId="a8b9487c30842715" providerId="LiveId" clId="{B803DBAC-003B-41CA-8128-313FDF2582AC}" dt="2022-05-11T17:34:15.496" v="321" actId="1076"/>
          <ac:grpSpMkLst>
            <pc:docMk/>
            <pc:sldMk cId="0" sldId="277"/>
            <ac:grpSpMk id="429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803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992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0943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Thầy check đáp án </a:t>
            </a:r>
            <a:r>
              <a:rPr lang="en-US" dirty="0" err="1"/>
              <a:t>phần</a:t>
            </a:r>
            <a:r>
              <a:rPr lang="en-US" dirty="0"/>
              <a:t> correct giúp em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không </a:t>
            </a:r>
            <a:r>
              <a:rPr lang="en-US" dirty="0" err="1"/>
              <a:t>có</a:t>
            </a:r>
            <a:r>
              <a:rPr lang="en-US" dirty="0"/>
              <a:t> đáp án </a:t>
            </a:r>
            <a:r>
              <a:rPr lang="en-US" dirty="0" err="1"/>
              <a:t>sẵn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250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6587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Thầy check lại tất cả đáp án ph giúp em, em không biết ghi đúng ngữ pháp không nữa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915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582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021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491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23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f69e31394d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f69e31394d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405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700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1104a3c0d9f_5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1104a3c0d9f_5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/>
              <a:t> warm-up</a:t>
            </a: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2562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/>
              <a:t> warm-up</a:t>
            </a: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1256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/>
              <a:t> warm-up</a:t>
            </a: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634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/>
              <a:t> warm-up</a:t>
            </a: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14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3953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18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/>
          <p:nvPr/>
        </p:nvSpPr>
        <p:spPr>
          <a:xfrm>
            <a:off x="15426898" y="-562264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69" name="Google Shape;69;p7"/>
          <p:cNvSpPr/>
          <p:nvPr/>
        </p:nvSpPr>
        <p:spPr>
          <a:xfrm>
            <a:off x="-1" y="78213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70" name="Google Shape;70;p7"/>
          <p:cNvSpPr/>
          <p:nvPr/>
        </p:nvSpPr>
        <p:spPr>
          <a:xfrm>
            <a:off x="16915918" y="7073291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71" name="Google Shape;71;p7"/>
          <p:cNvSpPr/>
          <p:nvPr/>
        </p:nvSpPr>
        <p:spPr>
          <a:xfrm flipH="1">
            <a:off x="-6452318" y="1186703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72" name="Google Shape;72;p7"/>
          <p:cNvSpPr/>
          <p:nvPr/>
        </p:nvSpPr>
        <p:spPr>
          <a:xfrm>
            <a:off x="22689225" y="44602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73" name="Google Shape;73;p7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74" name="Google Shape;74;p7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1438292" y="1089005"/>
            <a:ext cx="21500799" cy="1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1912902" y="4477733"/>
            <a:ext cx="20551447" cy="6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218895" lvl="0" indent="-846455" algn="ctr" rtl="0">
              <a:lnSpc>
                <a:spcPct val="100000"/>
              </a:lnSpc>
              <a:spcBef>
                <a:spcPts val="2666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4266"/>
            </a:lvl1pPr>
            <a:lvl2pPr marL="2437790" lvl="1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3656686" lvl="2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4875581" lvl="3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6094476" lvl="4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7313371" lvl="5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8532266" lvl="6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9751162" lvl="7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10970057" lvl="8" indent="-863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09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>
            <a:off x="-18939" y="5501546"/>
            <a:ext cx="9362750" cy="8339357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82" name="Google Shape;82;p8"/>
          <p:cNvSpPr/>
          <p:nvPr/>
        </p:nvSpPr>
        <p:spPr>
          <a:xfrm>
            <a:off x="19875899" y="10915229"/>
            <a:ext cx="4501726" cy="4007616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83" name="Google Shape;83;p8"/>
          <p:cNvSpPr/>
          <p:nvPr/>
        </p:nvSpPr>
        <p:spPr>
          <a:xfrm>
            <a:off x="-1140868" y="1030609"/>
            <a:ext cx="3863740" cy="1354019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84" name="Google Shape;84;p8"/>
          <p:cNvSpPr/>
          <p:nvPr/>
        </p:nvSpPr>
        <p:spPr>
          <a:xfrm>
            <a:off x="11474211" y="570201"/>
            <a:ext cx="4468148" cy="625048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85" name="Google Shape;85;p8"/>
          <p:cNvSpPr/>
          <p:nvPr/>
        </p:nvSpPr>
        <p:spPr>
          <a:xfrm>
            <a:off x="18037134" y="4268467"/>
            <a:ext cx="8179272" cy="2861552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86" name="Google Shape;86;p8"/>
          <p:cNvGrpSpPr/>
          <p:nvPr/>
        </p:nvGrpSpPr>
        <p:grpSpPr>
          <a:xfrm>
            <a:off x="2688100" y="2104001"/>
            <a:ext cx="19001450" cy="11622083"/>
            <a:chOff x="1008300" y="789000"/>
            <a:chExt cx="7127400" cy="4358281"/>
          </a:xfrm>
        </p:grpSpPr>
        <p:grpSp>
          <p:nvGrpSpPr>
            <p:cNvPr id="87" name="Google Shape;87;p8"/>
            <p:cNvGrpSpPr/>
            <p:nvPr/>
          </p:nvGrpSpPr>
          <p:grpSpPr>
            <a:xfrm>
              <a:off x="3360825" y="2114881"/>
              <a:ext cx="2468875" cy="3032400"/>
              <a:chOff x="3371200" y="2114881"/>
              <a:chExt cx="2468875" cy="3032400"/>
            </a:xfrm>
          </p:grpSpPr>
          <p:sp>
            <p:nvSpPr>
              <p:cNvPr id="88" name="Google Shape;88;p8"/>
              <p:cNvSpPr/>
              <p:nvPr/>
            </p:nvSpPr>
            <p:spPr>
              <a:xfrm>
                <a:off x="3371200" y="2114881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89" name="Google Shape;89;p8"/>
              <p:cNvSpPr/>
              <p:nvPr/>
            </p:nvSpPr>
            <p:spPr>
              <a:xfrm>
                <a:off x="5765675" y="2114881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</p:grpSp>
        <p:grpSp>
          <p:nvGrpSpPr>
            <p:cNvPr id="90" name="Google Shape;90;p8"/>
            <p:cNvGrpSpPr/>
            <p:nvPr/>
          </p:nvGrpSpPr>
          <p:grpSpPr>
            <a:xfrm>
              <a:off x="1008300" y="789000"/>
              <a:ext cx="7127400" cy="3565500"/>
              <a:chOff x="1008325" y="958550"/>
              <a:chExt cx="7127400" cy="3565500"/>
            </a:xfrm>
          </p:grpSpPr>
          <p:sp>
            <p:nvSpPr>
              <p:cNvPr id="91" name="Google Shape;91;p8"/>
              <p:cNvSpPr/>
              <p:nvPr/>
            </p:nvSpPr>
            <p:spPr>
              <a:xfrm>
                <a:off x="1008325" y="958550"/>
                <a:ext cx="7127400" cy="3565500"/>
              </a:xfrm>
              <a:prstGeom prst="roundRect">
                <a:avLst>
                  <a:gd name="adj" fmla="val 7713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92" name="Google Shape;92;p8"/>
              <p:cNvSpPr/>
              <p:nvPr/>
            </p:nvSpPr>
            <p:spPr>
              <a:xfrm>
                <a:off x="1121125" y="1069700"/>
                <a:ext cx="6901800" cy="3343200"/>
              </a:xfrm>
              <a:prstGeom prst="roundRect">
                <a:avLst>
                  <a:gd name="adj" fmla="val 7713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</p:grp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3029811" y="2384600"/>
            <a:ext cx="18317629" cy="8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919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968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>
            <a:off x="-1" y="7821403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96" name="Google Shape;96;p9"/>
          <p:cNvSpPr/>
          <p:nvPr/>
        </p:nvSpPr>
        <p:spPr>
          <a:xfrm>
            <a:off x="16915918" y="7109491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97" name="Google Shape;97;p9"/>
          <p:cNvSpPr/>
          <p:nvPr/>
        </p:nvSpPr>
        <p:spPr>
          <a:xfrm>
            <a:off x="16403475" y="-1022864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98" name="Google Shape;98;p9"/>
          <p:cNvSpPr/>
          <p:nvPr/>
        </p:nvSpPr>
        <p:spPr>
          <a:xfrm flipH="1">
            <a:off x="-5988505" y="1018703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99" name="Google Shape;99;p9"/>
          <p:cNvGrpSpPr/>
          <p:nvPr/>
        </p:nvGrpSpPr>
        <p:grpSpPr>
          <a:xfrm>
            <a:off x="5404592" y="3878427"/>
            <a:ext cx="13568466" cy="2748475"/>
            <a:chOff x="3097375" y="3240075"/>
            <a:chExt cx="5089500" cy="1370400"/>
          </a:xfrm>
        </p:grpSpPr>
        <p:sp>
          <p:nvSpPr>
            <p:cNvPr id="100" name="Google Shape;100;p9"/>
            <p:cNvSpPr/>
            <p:nvPr/>
          </p:nvSpPr>
          <p:spPr>
            <a:xfrm>
              <a:off x="3097375" y="3240075"/>
              <a:ext cx="5089500" cy="1370400"/>
            </a:xfrm>
            <a:prstGeom prst="roundRect">
              <a:avLst>
                <a:gd name="adj" fmla="val 771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77925" y="3327286"/>
              <a:ext cx="4928400" cy="1195800"/>
            </a:xfrm>
            <a:prstGeom prst="roundRect">
              <a:avLst>
                <a:gd name="adj" fmla="val 771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6858214" y="4353464"/>
            <a:ext cx="10661223" cy="1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subTitle" idx="1"/>
          </p:nvPr>
        </p:nvSpPr>
        <p:spPr>
          <a:xfrm>
            <a:off x="5404592" y="6688664"/>
            <a:ext cx="13568466" cy="3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682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/>
          <p:nvPr/>
        </p:nvSpPr>
        <p:spPr>
          <a:xfrm>
            <a:off x="17259559" y="7340602"/>
            <a:ext cx="8378961" cy="7459133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106" name="Google Shape;106;p10"/>
          <p:cNvGrpSpPr/>
          <p:nvPr/>
        </p:nvGrpSpPr>
        <p:grpSpPr>
          <a:xfrm>
            <a:off x="8896282" y="8504867"/>
            <a:ext cx="13568466" cy="3654400"/>
            <a:chOff x="3097375" y="3240075"/>
            <a:chExt cx="5089500" cy="1370400"/>
          </a:xfrm>
        </p:grpSpPr>
        <p:sp>
          <p:nvSpPr>
            <p:cNvPr id="107" name="Google Shape;107;p10"/>
            <p:cNvSpPr/>
            <p:nvPr/>
          </p:nvSpPr>
          <p:spPr>
            <a:xfrm>
              <a:off x="3097375" y="3240075"/>
              <a:ext cx="5089500" cy="1370400"/>
            </a:xfrm>
            <a:prstGeom prst="roundRect">
              <a:avLst>
                <a:gd name="adj" fmla="val 771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177925" y="3327286"/>
              <a:ext cx="4928400" cy="1195800"/>
            </a:xfrm>
            <a:prstGeom prst="roundRect">
              <a:avLst>
                <a:gd name="adj" fmla="val 771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109" name="Google Shape;109;p10"/>
          <p:cNvSpPr/>
          <p:nvPr/>
        </p:nvSpPr>
        <p:spPr>
          <a:xfrm>
            <a:off x="-2643915" y="8640181"/>
            <a:ext cx="7901891" cy="7038176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10" name="Google Shape;110;p10"/>
          <p:cNvSpPr/>
          <p:nvPr/>
        </p:nvSpPr>
        <p:spPr>
          <a:xfrm>
            <a:off x="17087006" y="322203"/>
            <a:ext cx="9638271" cy="3371989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11" name="Google Shape;111;p10"/>
          <p:cNvSpPr/>
          <p:nvPr/>
        </p:nvSpPr>
        <p:spPr>
          <a:xfrm flipH="1">
            <a:off x="-4470288" y="-623207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 flipH="1">
            <a:off x="9900354" y="8969133"/>
            <a:ext cx="11560989" cy="2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21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/>
          <p:nvPr/>
        </p:nvSpPr>
        <p:spPr>
          <a:xfrm flipH="1">
            <a:off x="1" y="-559663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115" name="Google Shape;115;p11"/>
          <p:cNvGrpSpPr/>
          <p:nvPr/>
        </p:nvGrpSpPr>
        <p:grpSpPr>
          <a:xfrm>
            <a:off x="3088796" y="2632803"/>
            <a:ext cx="18200059" cy="11093280"/>
            <a:chOff x="1168975" y="987301"/>
            <a:chExt cx="6826800" cy="4159980"/>
          </a:xfrm>
        </p:grpSpPr>
        <p:sp>
          <p:nvSpPr>
            <p:cNvPr id="116" name="Google Shape;116;p11"/>
            <p:cNvSpPr/>
            <p:nvPr/>
          </p:nvSpPr>
          <p:spPr>
            <a:xfrm>
              <a:off x="3371200" y="2114881"/>
              <a:ext cx="74400" cy="30324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5765675" y="2114881"/>
              <a:ext cx="74400" cy="30324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168975" y="987301"/>
              <a:ext cx="6826800" cy="2259900"/>
            </a:xfrm>
            <a:prstGeom prst="roundRect">
              <a:avLst>
                <a:gd name="adj" fmla="val 771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272906" y="1093846"/>
              <a:ext cx="6610800" cy="2041500"/>
            </a:xfrm>
            <a:prstGeom prst="roundRect">
              <a:avLst>
                <a:gd name="adj" fmla="val 771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120" name="Google Shape;120;p11"/>
          <p:cNvSpPr/>
          <p:nvPr/>
        </p:nvSpPr>
        <p:spPr>
          <a:xfrm>
            <a:off x="13937851" y="10147203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21" name="Google Shape;121;p11"/>
          <p:cNvSpPr/>
          <p:nvPr/>
        </p:nvSpPr>
        <p:spPr>
          <a:xfrm rot="10800000">
            <a:off x="17759804" y="3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22" name="Google Shape;122;p11"/>
          <p:cNvSpPr/>
          <p:nvPr/>
        </p:nvSpPr>
        <p:spPr>
          <a:xfrm flipH="1">
            <a:off x="-9" y="775242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23" name="Google Shape;123;p11"/>
          <p:cNvSpPr/>
          <p:nvPr/>
        </p:nvSpPr>
        <p:spPr>
          <a:xfrm>
            <a:off x="18169935" y="90634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24" name="Google Shape;124;p11"/>
          <p:cNvSpPr/>
          <p:nvPr/>
        </p:nvSpPr>
        <p:spPr>
          <a:xfrm>
            <a:off x="-736540" y="4812369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4143321" y="3863749"/>
            <a:ext cx="16091009" cy="23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1"/>
          </p:nvPr>
        </p:nvSpPr>
        <p:spPr>
          <a:xfrm>
            <a:off x="5145060" y="6235520"/>
            <a:ext cx="14087530" cy="11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587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263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/>
          <p:nvPr/>
        </p:nvSpPr>
        <p:spPr>
          <a:xfrm>
            <a:off x="10205876" y="131326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30" name="Google Shape;130;p13"/>
          <p:cNvSpPr/>
          <p:nvPr/>
        </p:nvSpPr>
        <p:spPr>
          <a:xfrm>
            <a:off x="-913629" y="10047369"/>
            <a:ext cx="4692127" cy="4179256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31" name="Google Shape;131;p13"/>
          <p:cNvSpPr/>
          <p:nvPr/>
        </p:nvSpPr>
        <p:spPr>
          <a:xfrm>
            <a:off x="20532918" y="10417201"/>
            <a:ext cx="3863682" cy="3439603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32" name="Google Shape;132;p13"/>
          <p:cNvSpPr/>
          <p:nvPr/>
        </p:nvSpPr>
        <p:spPr>
          <a:xfrm>
            <a:off x="17391884" y="1186727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33" name="Google Shape;133;p13"/>
          <p:cNvSpPr/>
          <p:nvPr/>
        </p:nvSpPr>
        <p:spPr>
          <a:xfrm flipH="1">
            <a:off x="-2060449" y="-357807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134" name="Google Shape;134;p13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135" name="Google Shape;135;p13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139" name="Google Shape;139;p13"/>
          <p:cNvSpPr txBox="1">
            <a:spLocks noGrp="1"/>
          </p:cNvSpPr>
          <p:nvPr>
            <p:ph type="title"/>
          </p:nvPr>
        </p:nvSpPr>
        <p:spPr>
          <a:xfrm>
            <a:off x="1907354" y="4662680"/>
            <a:ext cx="9584703" cy="1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8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2" hasCustomPrompt="1"/>
          </p:nvPr>
        </p:nvSpPr>
        <p:spPr>
          <a:xfrm>
            <a:off x="1907354" y="3520957"/>
            <a:ext cx="2484153" cy="11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1"/>
          </p:nvPr>
        </p:nvSpPr>
        <p:spPr>
          <a:xfrm>
            <a:off x="1907354" y="5844331"/>
            <a:ext cx="9584703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3"/>
          </p:nvPr>
        </p:nvSpPr>
        <p:spPr>
          <a:xfrm>
            <a:off x="1907354" y="9434939"/>
            <a:ext cx="9584703" cy="1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8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4" hasCustomPrompt="1"/>
          </p:nvPr>
        </p:nvSpPr>
        <p:spPr>
          <a:xfrm>
            <a:off x="1907354" y="8323253"/>
            <a:ext cx="2484153" cy="11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5"/>
          </p:nvPr>
        </p:nvSpPr>
        <p:spPr>
          <a:xfrm>
            <a:off x="1907354" y="10577877"/>
            <a:ext cx="9584703" cy="1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6"/>
          </p:nvPr>
        </p:nvSpPr>
        <p:spPr>
          <a:xfrm>
            <a:off x="12860608" y="4662680"/>
            <a:ext cx="9584703" cy="1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8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7" hasCustomPrompt="1"/>
          </p:nvPr>
        </p:nvSpPr>
        <p:spPr>
          <a:xfrm>
            <a:off x="12860607" y="3567717"/>
            <a:ext cx="2484153" cy="11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8"/>
          </p:nvPr>
        </p:nvSpPr>
        <p:spPr>
          <a:xfrm>
            <a:off x="12860600" y="5844331"/>
            <a:ext cx="9584703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9"/>
          </p:nvPr>
        </p:nvSpPr>
        <p:spPr>
          <a:xfrm>
            <a:off x="12860608" y="9434939"/>
            <a:ext cx="9584703" cy="1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8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13" hasCustomPrompt="1"/>
          </p:nvPr>
        </p:nvSpPr>
        <p:spPr>
          <a:xfrm>
            <a:off x="12860607" y="8315035"/>
            <a:ext cx="2484153" cy="11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14"/>
          </p:nvPr>
        </p:nvSpPr>
        <p:spPr>
          <a:xfrm>
            <a:off x="12860600" y="10577877"/>
            <a:ext cx="9584703" cy="1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5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656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15705790" y="-938464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54" name="Google Shape;154;p14"/>
          <p:cNvSpPr/>
          <p:nvPr/>
        </p:nvSpPr>
        <p:spPr>
          <a:xfrm>
            <a:off x="-1872748" y="101471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55" name="Google Shape;155;p14"/>
          <p:cNvSpPr/>
          <p:nvPr/>
        </p:nvSpPr>
        <p:spPr>
          <a:xfrm>
            <a:off x="18879340" y="9128891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56" name="Google Shape;156;p14"/>
          <p:cNvSpPr/>
          <p:nvPr/>
        </p:nvSpPr>
        <p:spPr>
          <a:xfrm flipH="1">
            <a:off x="-3242354" y="-196996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157" name="Google Shape;157;p14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158" name="Google Shape;158;p14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/>
          <p:nvPr/>
        </p:nvSpPr>
        <p:spPr>
          <a:xfrm>
            <a:off x="22689225" y="44602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475476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/>
          <p:nvPr/>
        </p:nvSpPr>
        <p:spPr>
          <a:xfrm>
            <a:off x="18487999" y="1186736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66" name="Google Shape;166;p15"/>
          <p:cNvSpPr/>
          <p:nvPr/>
        </p:nvSpPr>
        <p:spPr>
          <a:xfrm>
            <a:off x="-1872748" y="101471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67" name="Google Shape;167;p15"/>
          <p:cNvSpPr/>
          <p:nvPr/>
        </p:nvSpPr>
        <p:spPr>
          <a:xfrm>
            <a:off x="19378010" y="9223491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68" name="Google Shape;168;p15"/>
          <p:cNvSpPr/>
          <p:nvPr/>
        </p:nvSpPr>
        <p:spPr>
          <a:xfrm flipH="1">
            <a:off x="-3242354" y="-149729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69" name="Google Shape;169;p15"/>
          <p:cNvSpPr/>
          <p:nvPr/>
        </p:nvSpPr>
        <p:spPr>
          <a:xfrm>
            <a:off x="9412118" y="128744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170" name="Google Shape;170;p15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171" name="Google Shape;171;p15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33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254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/>
          <p:nvPr/>
        </p:nvSpPr>
        <p:spPr>
          <a:xfrm>
            <a:off x="-2962415" y="-70653"/>
            <a:ext cx="6607522" cy="2315557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78" name="Google Shape;178;p16"/>
          <p:cNvSpPr/>
          <p:nvPr/>
        </p:nvSpPr>
        <p:spPr>
          <a:xfrm>
            <a:off x="-3804545" y="7825603"/>
            <a:ext cx="6613243" cy="5890384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79" name="Google Shape;179;p16"/>
          <p:cNvSpPr/>
          <p:nvPr/>
        </p:nvSpPr>
        <p:spPr>
          <a:xfrm>
            <a:off x="21164015" y="9284533"/>
            <a:ext cx="5572309" cy="4960688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80" name="Google Shape;180;p16"/>
          <p:cNvSpPr/>
          <p:nvPr/>
        </p:nvSpPr>
        <p:spPr>
          <a:xfrm>
            <a:off x="18667885" y="-492951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181" name="Google Shape;181;p16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182" name="Google Shape;182;p16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186" name="Google Shape;186;p16"/>
          <p:cNvSpPr txBox="1">
            <a:spLocks noGrp="1"/>
          </p:cNvSpPr>
          <p:nvPr>
            <p:ph type="title"/>
          </p:nvPr>
        </p:nvSpPr>
        <p:spPr>
          <a:xfrm>
            <a:off x="1913136" y="1155600"/>
            <a:ext cx="20551447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63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" name="Google Shape;18;p9"/>
          <p:cNvSpPr/>
          <p:nvPr/>
        </p:nvSpPr>
        <p:spPr>
          <a:xfrm>
            <a:off x="9855754" y="-19050"/>
            <a:ext cx="14564948" cy="13719380"/>
          </a:xfrm>
          <a:custGeom>
            <a:avLst/>
            <a:gdLst/>
            <a:ahLst/>
            <a:cxnLst/>
            <a:rect l="l" t="t" r="r" b="b"/>
            <a:pathLst>
              <a:path w="5460510" h="5143500" extrusionOk="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9" name="Google Shape;19;p9"/>
          <p:cNvCxnSpPr/>
          <p:nvPr/>
        </p:nvCxnSpPr>
        <p:spPr>
          <a:xfrm>
            <a:off x="17693977" y="11432694"/>
            <a:ext cx="672672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9"/>
          <p:cNvCxnSpPr/>
          <p:nvPr/>
        </p:nvCxnSpPr>
        <p:spPr>
          <a:xfrm>
            <a:off x="13282628" y="8387387"/>
            <a:ext cx="11095022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11712574" y="8664022"/>
            <a:ext cx="13109575" cy="16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Lato"/>
              <a:buNone/>
              <a:defRPr sz="1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ubTitle" idx="1"/>
          </p:nvPr>
        </p:nvSpPr>
        <p:spPr>
          <a:xfrm>
            <a:off x="14001750" y="10401300"/>
            <a:ext cx="95059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/>
          <p:nvPr/>
        </p:nvSpPr>
        <p:spPr>
          <a:xfrm>
            <a:off x="-19171" y="7856776"/>
            <a:ext cx="6613243" cy="5890384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89" name="Google Shape;189;p17"/>
          <p:cNvSpPr/>
          <p:nvPr/>
        </p:nvSpPr>
        <p:spPr>
          <a:xfrm>
            <a:off x="18805363" y="8786469"/>
            <a:ext cx="5572309" cy="4960688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90" name="Google Shape;190;p17"/>
          <p:cNvSpPr/>
          <p:nvPr/>
        </p:nvSpPr>
        <p:spPr>
          <a:xfrm>
            <a:off x="17423049" y="1595649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91" name="Google Shape;191;p17"/>
          <p:cNvSpPr/>
          <p:nvPr/>
        </p:nvSpPr>
        <p:spPr>
          <a:xfrm>
            <a:off x="-19166" y="810448"/>
            <a:ext cx="7263799" cy="2545605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92" name="Google Shape;192;p17"/>
          <p:cNvSpPr txBox="1">
            <a:spLocks noGrp="1"/>
          </p:cNvSpPr>
          <p:nvPr>
            <p:ph type="title"/>
          </p:nvPr>
        </p:nvSpPr>
        <p:spPr>
          <a:xfrm>
            <a:off x="8095891" y="7818376"/>
            <a:ext cx="8185868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6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1"/>
          </p:nvPr>
        </p:nvSpPr>
        <p:spPr>
          <a:xfrm>
            <a:off x="6127604" y="4826104"/>
            <a:ext cx="12122442" cy="30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3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671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/>
          <p:nvPr/>
        </p:nvSpPr>
        <p:spPr>
          <a:xfrm>
            <a:off x="8983200" y="12159266"/>
            <a:ext cx="7263839" cy="1153597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96" name="Google Shape;196;p18"/>
          <p:cNvSpPr/>
          <p:nvPr/>
        </p:nvSpPr>
        <p:spPr>
          <a:xfrm>
            <a:off x="-776201" y="8290469"/>
            <a:ext cx="6613243" cy="5890384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97" name="Google Shape;197;p18"/>
          <p:cNvSpPr/>
          <p:nvPr/>
        </p:nvSpPr>
        <p:spPr>
          <a:xfrm>
            <a:off x="18805363" y="8755333"/>
            <a:ext cx="5572309" cy="4960688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98" name="Google Shape;198;p18"/>
          <p:cNvSpPr/>
          <p:nvPr/>
        </p:nvSpPr>
        <p:spPr>
          <a:xfrm>
            <a:off x="20787133" y="1439783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99" name="Google Shape;199;p18"/>
          <p:cNvSpPr/>
          <p:nvPr/>
        </p:nvSpPr>
        <p:spPr>
          <a:xfrm>
            <a:off x="-2962415" y="-70653"/>
            <a:ext cx="6607522" cy="2315557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200" name="Google Shape;200;p18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201" name="Google Shape;201;p18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02" name="Google Shape;202;p18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205" name="Google Shape;205;p18"/>
          <p:cNvSpPr txBox="1">
            <a:spLocks noGrp="1"/>
          </p:cNvSpPr>
          <p:nvPr>
            <p:ph type="body" idx="1"/>
          </p:nvPr>
        </p:nvSpPr>
        <p:spPr>
          <a:xfrm>
            <a:off x="2626881" y="3674235"/>
            <a:ext cx="12174429" cy="80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218895" lvl="0" indent="-8803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/>
            </a:lvl1pPr>
            <a:lvl2pPr marL="2437790" lvl="1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○"/>
              <a:defRPr sz="4266"/>
            </a:lvl2pPr>
            <a:lvl3pPr marL="3656686" lvl="2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■"/>
              <a:defRPr sz="4266"/>
            </a:lvl3pPr>
            <a:lvl4pPr marL="4875581" lvl="3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●"/>
              <a:defRPr sz="4266"/>
            </a:lvl4pPr>
            <a:lvl5pPr marL="6094476" lvl="4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○"/>
              <a:defRPr sz="4266"/>
            </a:lvl5pPr>
            <a:lvl6pPr marL="7313371" lvl="5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■"/>
              <a:defRPr sz="4266"/>
            </a:lvl6pPr>
            <a:lvl7pPr marL="8532266" lvl="6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●"/>
              <a:defRPr sz="4266"/>
            </a:lvl7pPr>
            <a:lvl8pPr marL="9751162" lvl="7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○"/>
              <a:defRPr sz="4266"/>
            </a:lvl8pPr>
            <a:lvl9pPr marL="10970057" lvl="8" indent="-880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■"/>
              <a:defRPr sz="4266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059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9"/>
          <p:cNvGrpSpPr/>
          <p:nvPr/>
        </p:nvGrpSpPr>
        <p:grpSpPr>
          <a:xfrm>
            <a:off x="7978535" y="-99"/>
            <a:ext cx="13568466" cy="6870331"/>
            <a:chOff x="2992730" y="-37"/>
            <a:chExt cx="5089500" cy="2576374"/>
          </a:xfrm>
        </p:grpSpPr>
        <p:grpSp>
          <p:nvGrpSpPr>
            <p:cNvPr id="209" name="Google Shape;209;p19"/>
            <p:cNvGrpSpPr/>
            <p:nvPr/>
          </p:nvGrpSpPr>
          <p:grpSpPr>
            <a:xfrm>
              <a:off x="4341600" y="-37"/>
              <a:ext cx="2468875" cy="1679343"/>
              <a:chOff x="3371200" y="2114881"/>
              <a:chExt cx="2468875" cy="3032400"/>
            </a:xfrm>
          </p:grpSpPr>
          <p:sp>
            <p:nvSpPr>
              <p:cNvPr id="210" name="Google Shape;210;p19"/>
              <p:cNvSpPr/>
              <p:nvPr/>
            </p:nvSpPr>
            <p:spPr>
              <a:xfrm>
                <a:off x="3371200" y="2114881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211" name="Google Shape;211;p19"/>
              <p:cNvSpPr/>
              <p:nvPr/>
            </p:nvSpPr>
            <p:spPr>
              <a:xfrm>
                <a:off x="5765675" y="2114881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</p:grpSp>
        <p:grpSp>
          <p:nvGrpSpPr>
            <p:cNvPr id="212" name="Google Shape;212;p19"/>
            <p:cNvGrpSpPr/>
            <p:nvPr/>
          </p:nvGrpSpPr>
          <p:grpSpPr>
            <a:xfrm>
              <a:off x="2992730" y="1545659"/>
              <a:ext cx="5089500" cy="1030678"/>
              <a:chOff x="3097375" y="3240075"/>
              <a:chExt cx="5089500" cy="1370400"/>
            </a:xfrm>
          </p:grpSpPr>
          <p:sp>
            <p:nvSpPr>
              <p:cNvPr id="213" name="Google Shape;213;p19"/>
              <p:cNvSpPr/>
              <p:nvPr/>
            </p:nvSpPr>
            <p:spPr>
              <a:xfrm>
                <a:off x="3097375" y="3240075"/>
                <a:ext cx="5089500" cy="1370400"/>
              </a:xfrm>
              <a:prstGeom prst="roundRect">
                <a:avLst>
                  <a:gd name="adj" fmla="val 7713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214" name="Google Shape;214;p19"/>
              <p:cNvSpPr/>
              <p:nvPr/>
            </p:nvSpPr>
            <p:spPr>
              <a:xfrm>
                <a:off x="3177925" y="3327286"/>
                <a:ext cx="4928400" cy="1195800"/>
              </a:xfrm>
              <a:prstGeom prst="roundRect">
                <a:avLst>
                  <a:gd name="adj" fmla="val 7713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</p:grpSp>
      </p:grpSp>
      <p:sp>
        <p:nvSpPr>
          <p:cNvPr id="215" name="Google Shape;215;p19"/>
          <p:cNvSpPr txBox="1">
            <a:spLocks noGrp="1"/>
          </p:cNvSpPr>
          <p:nvPr>
            <p:ph type="title"/>
          </p:nvPr>
        </p:nvSpPr>
        <p:spPr>
          <a:xfrm>
            <a:off x="8202876" y="4732397"/>
            <a:ext cx="13119783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1"/>
          </p:nvPr>
        </p:nvSpPr>
        <p:spPr>
          <a:xfrm>
            <a:off x="8202876" y="7074203"/>
            <a:ext cx="13119783" cy="2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9"/>
          <p:cNvSpPr/>
          <p:nvPr/>
        </p:nvSpPr>
        <p:spPr>
          <a:xfrm>
            <a:off x="15705790" y="-938464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18" name="Google Shape;218;p19"/>
          <p:cNvSpPr/>
          <p:nvPr/>
        </p:nvSpPr>
        <p:spPr>
          <a:xfrm>
            <a:off x="-1623413" y="8432701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19" name="Google Shape;219;p19"/>
          <p:cNvSpPr/>
          <p:nvPr/>
        </p:nvSpPr>
        <p:spPr>
          <a:xfrm>
            <a:off x="16915918" y="7048158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20" name="Google Shape;220;p19"/>
          <p:cNvSpPr/>
          <p:nvPr/>
        </p:nvSpPr>
        <p:spPr>
          <a:xfrm flipH="1">
            <a:off x="-1623442" y="-1646729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1496483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0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223" name="Google Shape;223;p20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227" name="Google Shape;227;p20"/>
          <p:cNvSpPr txBox="1">
            <a:spLocks noGrp="1"/>
          </p:cNvSpPr>
          <p:nvPr>
            <p:ph type="subTitle" idx="1"/>
          </p:nvPr>
        </p:nvSpPr>
        <p:spPr>
          <a:xfrm>
            <a:off x="4627794" y="2928067"/>
            <a:ext cx="1512246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21183897" y="1059269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30" name="Google Shape;230;p20"/>
          <p:cNvSpPr/>
          <p:nvPr/>
        </p:nvSpPr>
        <p:spPr>
          <a:xfrm>
            <a:off x="-1623413" y="8432701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31" name="Google Shape;231;p20"/>
          <p:cNvSpPr/>
          <p:nvPr/>
        </p:nvSpPr>
        <p:spPr>
          <a:xfrm>
            <a:off x="16915918" y="7048158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32" name="Google Shape;232;p20"/>
          <p:cNvSpPr/>
          <p:nvPr/>
        </p:nvSpPr>
        <p:spPr>
          <a:xfrm flipH="1">
            <a:off x="-3773749" y="2205338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1947887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21"/>
          <p:cNvGrpSpPr/>
          <p:nvPr/>
        </p:nvGrpSpPr>
        <p:grpSpPr>
          <a:xfrm>
            <a:off x="1829870" y="-32"/>
            <a:ext cx="13568466" cy="6870331"/>
            <a:chOff x="2992730" y="-37"/>
            <a:chExt cx="5089500" cy="2576374"/>
          </a:xfrm>
        </p:grpSpPr>
        <p:grpSp>
          <p:nvGrpSpPr>
            <p:cNvPr id="235" name="Google Shape;235;p21"/>
            <p:cNvGrpSpPr/>
            <p:nvPr/>
          </p:nvGrpSpPr>
          <p:grpSpPr>
            <a:xfrm>
              <a:off x="4341600" y="-37"/>
              <a:ext cx="2468875" cy="1679343"/>
              <a:chOff x="3371200" y="2114881"/>
              <a:chExt cx="2468875" cy="3032400"/>
            </a:xfrm>
          </p:grpSpPr>
          <p:sp>
            <p:nvSpPr>
              <p:cNvPr id="236" name="Google Shape;236;p21"/>
              <p:cNvSpPr/>
              <p:nvPr/>
            </p:nvSpPr>
            <p:spPr>
              <a:xfrm>
                <a:off x="3371200" y="2114881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237" name="Google Shape;237;p21"/>
              <p:cNvSpPr/>
              <p:nvPr/>
            </p:nvSpPr>
            <p:spPr>
              <a:xfrm>
                <a:off x="5765675" y="2114881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</p:grpSp>
        <p:grpSp>
          <p:nvGrpSpPr>
            <p:cNvPr id="238" name="Google Shape;238;p21"/>
            <p:cNvGrpSpPr/>
            <p:nvPr/>
          </p:nvGrpSpPr>
          <p:grpSpPr>
            <a:xfrm>
              <a:off x="2992730" y="1545659"/>
              <a:ext cx="5089500" cy="1030678"/>
              <a:chOff x="3097375" y="3240075"/>
              <a:chExt cx="5089500" cy="1370400"/>
            </a:xfrm>
          </p:grpSpPr>
          <p:sp>
            <p:nvSpPr>
              <p:cNvPr id="239" name="Google Shape;239;p21"/>
              <p:cNvSpPr/>
              <p:nvPr/>
            </p:nvSpPr>
            <p:spPr>
              <a:xfrm>
                <a:off x="3097375" y="3240075"/>
                <a:ext cx="5089500" cy="1370400"/>
              </a:xfrm>
              <a:prstGeom prst="roundRect">
                <a:avLst>
                  <a:gd name="adj" fmla="val 7713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240" name="Google Shape;240;p21"/>
              <p:cNvSpPr/>
              <p:nvPr/>
            </p:nvSpPr>
            <p:spPr>
              <a:xfrm>
                <a:off x="3177925" y="3327286"/>
                <a:ext cx="4928400" cy="1195800"/>
              </a:xfrm>
              <a:prstGeom prst="roundRect">
                <a:avLst>
                  <a:gd name="adj" fmla="val 7713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</p:grpSp>
      </p:grpSp>
      <p:sp>
        <p:nvSpPr>
          <p:cNvPr id="241" name="Google Shape;241;p21"/>
          <p:cNvSpPr txBox="1">
            <a:spLocks noGrp="1"/>
          </p:cNvSpPr>
          <p:nvPr>
            <p:ph type="title"/>
          </p:nvPr>
        </p:nvSpPr>
        <p:spPr>
          <a:xfrm>
            <a:off x="2738047" y="4709368"/>
            <a:ext cx="1175213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1"/>
          <p:cNvSpPr txBox="1">
            <a:spLocks noGrp="1"/>
          </p:cNvSpPr>
          <p:nvPr>
            <p:ph type="subTitle" idx="1"/>
          </p:nvPr>
        </p:nvSpPr>
        <p:spPr>
          <a:xfrm>
            <a:off x="2738047" y="7044789"/>
            <a:ext cx="11752139" cy="2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1"/>
          <p:cNvSpPr/>
          <p:nvPr/>
        </p:nvSpPr>
        <p:spPr>
          <a:xfrm>
            <a:off x="13937851" y="-1468397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44" name="Google Shape;244;p21"/>
          <p:cNvSpPr/>
          <p:nvPr/>
        </p:nvSpPr>
        <p:spPr>
          <a:xfrm>
            <a:off x="31" y="78213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45" name="Google Shape;245;p21"/>
          <p:cNvSpPr/>
          <p:nvPr/>
        </p:nvSpPr>
        <p:spPr>
          <a:xfrm>
            <a:off x="18443053" y="9066558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46" name="Google Shape;246;p21"/>
          <p:cNvSpPr/>
          <p:nvPr/>
        </p:nvSpPr>
        <p:spPr>
          <a:xfrm flipH="1">
            <a:off x="-3242354" y="-196996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2839117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/>
          <p:nvPr/>
        </p:nvSpPr>
        <p:spPr>
          <a:xfrm>
            <a:off x="-18939" y="5501546"/>
            <a:ext cx="9362750" cy="8339357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49" name="Google Shape;249;p22"/>
          <p:cNvSpPr/>
          <p:nvPr/>
        </p:nvSpPr>
        <p:spPr>
          <a:xfrm>
            <a:off x="19875899" y="10915229"/>
            <a:ext cx="4501726" cy="4007616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50" name="Google Shape;250;p22"/>
          <p:cNvSpPr/>
          <p:nvPr/>
        </p:nvSpPr>
        <p:spPr>
          <a:xfrm>
            <a:off x="-392930" y="762809"/>
            <a:ext cx="3863740" cy="1354019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51" name="Google Shape;251;p22"/>
          <p:cNvSpPr/>
          <p:nvPr/>
        </p:nvSpPr>
        <p:spPr>
          <a:xfrm>
            <a:off x="19892685" y="1934668"/>
            <a:ext cx="4468148" cy="625048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52" name="Google Shape;252;p22"/>
          <p:cNvSpPr/>
          <p:nvPr/>
        </p:nvSpPr>
        <p:spPr>
          <a:xfrm>
            <a:off x="18037134" y="4268467"/>
            <a:ext cx="8179272" cy="2861552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253" name="Google Shape;253;p22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254" name="Google Shape;254;p22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55" name="Google Shape;255;p22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56" name="Google Shape;256;p22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258" name="Google Shape;258;p22"/>
          <p:cNvSpPr txBox="1">
            <a:spLocks noGrp="1"/>
          </p:cNvSpPr>
          <p:nvPr>
            <p:ph type="subTitle" idx="1"/>
          </p:nvPr>
        </p:nvSpPr>
        <p:spPr>
          <a:xfrm>
            <a:off x="5455275" y="5108000"/>
            <a:ext cx="5412990" cy="13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865" b="1"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2"/>
          <p:cNvSpPr txBox="1">
            <a:spLocks noGrp="1"/>
          </p:cNvSpPr>
          <p:nvPr>
            <p:ph type="subTitle" idx="2"/>
          </p:nvPr>
        </p:nvSpPr>
        <p:spPr>
          <a:xfrm>
            <a:off x="13516445" y="7959467"/>
            <a:ext cx="5412990" cy="13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865" b="1">
                <a:solidFill>
                  <a:schemeClr val="dk2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2"/>
          <p:cNvSpPr txBox="1">
            <a:spLocks noGrp="1"/>
          </p:cNvSpPr>
          <p:nvPr>
            <p:ph type="subTitle" idx="3"/>
          </p:nvPr>
        </p:nvSpPr>
        <p:spPr>
          <a:xfrm>
            <a:off x="5455275" y="6444333"/>
            <a:ext cx="5412990" cy="28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subTitle" idx="4"/>
          </p:nvPr>
        </p:nvSpPr>
        <p:spPr>
          <a:xfrm>
            <a:off x="13516447" y="9299811"/>
            <a:ext cx="5412990" cy="28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2"/>
          <p:cNvSpPr txBox="1">
            <a:spLocks noGrp="1"/>
          </p:cNvSpPr>
          <p:nvPr>
            <p:ph type="title" idx="5" hasCustomPrompt="1"/>
          </p:nvPr>
        </p:nvSpPr>
        <p:spPr>
          <a:xfrm>
            <a:off x="3615722" y="5110800"/>
            <a:ext cx="1560394" cy="13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264" name="Google Shape;264;p22"/>
          <p:cNvSpPr txBox="1">
            <a:spLocks noGrp="1"/>
          </p:cNvSpPr>
          <p:nvPr>
            <p:ph type="title" idx="6" hasCustomPrompt="1"/>
          </p:nvPr>
        </p:nvSpPr>
        <p:spPr>
          <a:xfrm>
            <a:off x="19227704" y="7962264"/>
            <a:ext cx="1569991" cy="13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49677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>
            <a:off x="16484921" y="-1031931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67" name="Google Shape;267;p23"/>
          <p:cNvSpPr/>
          <p:nvPr/>
        </p:nvSpPr>
        <p:spPr>
          <a:xfrm>
            <a:off x="-3431009" y="8931435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68" name="Google Shape;268;p23"/>
          <p:cNvSpPr/>
          <p:nvPr/>
        </p:nvSpPr>
        <p:spPr>
          <a:xfrm>
            <a:off x="19814296" y="8754891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69" name="Google Shape;269;p23"/>
          <p:cNvSpPr/>
          <p:nvPr/>
        </p:nvSpPr>
        <p:spPr>
          <a:xfrm flipH="1">
            <a:off x="-7444126" y="-9929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270" name="Google Shape;270;p23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271" name="Google Shape;271;p23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1912902" y="3019467"/>
            <a:ext cx="10218138" cy="9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Char char="●"/>
              <a:defRPr sz="3466"/>
            </a:lvl1pPr>
            <a:lvl2pPr lvl="1" algn="ctr" rtl="0">
              <a:lnSpc>
                <a:spcPct val="100000"/>
              </a:lnSpc>
              <a:spcBef>
                <a:spcPts val="2666"/>
              </a:spcBef>
              <a:spcAft>
                <a:spcPts val="0"/>
              </a:spcAft>
              <a:buSzPts val="15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76" name="Google Shape;276;p23"/>
          <p:cNvSpPr txBox="1">
            <a:spLocks noGrp="1"/>
          </p:cNvSpPr>
          <p:nvPr>
            <p:ph type="subTitle" idx="2"/>
          </p:nvPr>
        </p:nvSpPr>
        <p:spPr>
          <a:xfrm>
            <a:off x="12971621" y="3019467"/>
            <a:ext cx="9493527" cy="9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4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933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4"/>
          <p:cNvGrpSpPr/>
          <p:nvPr/>
        </p:nvGrpSpPr>
        <p:grpSpPr>
          <a:xfrm>
            <a:off x="3088796" y="2632803"/>
            <a:ext cx="18200059" cy="11093280"/>
            <a:chOff x="1168975" y="987301"/>
            <a:chExt cx="6826800" cy="4159980"/>
          </a:xfrm>
        </p:grpSpPr>
        <p:sp>
          <p:nvSpPr>
            <p:cNvPr id="280" name="Google Shape;280;p24"/>
            <p:cNvSpPr/>
            <p:nvPr/>
          </p:nvSpPr>
          <p:spPr>
            <a:xfrm>
              <a:off x="3371200" y="2114881"/>
              <a:ext cx="74400" cy="30324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5765675" y="2114881"/>
              <a:ext cx="74400" cy="30324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1168975" y="987301"/>
              <a:ext cx="6826800" cy="2259900"/>
            </a:xfrm>
            <a:prstGeom prst="roundRect">
              <a:avLst>
                <a:gd name="adj" fmla="val 771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1272906" y="1093846"/>
              <a:ext cx="6610800" cy="2041500"/>
            </a:xfrm>
            <a:prstGeom prst="roundRect">
              <a:avLst>
                <a:gd name="adj" fmla="val 771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284" name="Google Shape;284;p24"/>
          <p:cNvSpPr txBox="1">
            <a:spLocks noGrp="1"/>
          </p:cNvSpPr>
          <p:nvPr>
            <p:ph type="title"/>
          </p:nvPr>
        </p:nvSpPr>
        <p:spPr>
          <a:xfrm>
            <a:off x="4952777" y="4929461"/>
            <a:ext cx="14596198" cy="1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285" name="Google Shape;285;p24"/>
          <p:cNvSpPr txBox="1">
            <a:spLocks noGrp="1"/>
          </p:cNvSpPr>
          <p:nvPr>
            <p:ph type="title" idx="2" hasCustomPrompt="1"/>
          </p:nvPr>
        </p:nvSpPr>
        <p:spPr>
          <a:xfrm>
            <a:off x="9975069" y="2747976"/>
            <a:ext cx="4551614" cy="2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9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286" name="Google Shape;286;p24"/>
          <p:cNvSpPr txBox="1">
            <a:spLocks noGrp="1"/>
          </p:cNvSpPr>
          <p:nvPr>
            <p:ph type="subTitle" idx="1"/>
          </p:nvPr>
        </p:nvSpPr>
        <p:spPr>
          <a:xfrm>
            <a:off x="4052811" y="6653037"/>
            <a:ext cx="1623897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-18939" y="5501546"/>
            <a:ext cx="9362750" cy="8339357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88" name="Google Shape;288;p24"/>
          <p:cNvSpPr/>
          <p:nvPr/>
        </p:nvSpPr>
        <p:spPr>
          <a:xfrm>
            <a:off x="19875899" y="10915229"/>
            <a:ext cx="4501726" cy="4007616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89" name="Google Shape;289;p24"/>
          <p:cNvSpPr/>
          <p:nvPr/>
        </p:nvSpPr>
        <p:spPr>
          <a:xfrm>
            <a:off x="-18995" y="383143"/>
            <a:ext cx="3863740" cy="1354019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90" name="Google Shape;290;p24"/>
          <p:cNvSpPr/>
          <p:nvPr/>
        </p:nvSpPr>
        <p:spPr>
          <a:xfrm>
            <a:off x="17772269" y="-532133"/>
            <a:ext cx="8179272" cy="2861552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91" name="Google Shape;291;p24"/>
          <p:cNvSpPr/>
          <p:nvPr/>
        </p:nvSpPr>
        <p:spPr>
          <a:xfrm>
            <a:off x="0" y="12437933"/>
            <a:ext cx="24377650" cy="12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1004890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/>
          <p:nvPr/>
        </p:nvSpPr>
        <p:spPr>
          <a:xfrm>
            <a:off x="-18939" y="5501546"/>
            <a:ext cx="9362750" cy="8339357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94" name="Google Shape;294;p25"/>
          <p:cNvSpPr/>
          <p:nvPr/>
        </p:nvSpPr>
        <p:spPr>
          <a:xfrm>
            <a:off x="19875899" y="10915229"/>
            <a:ext cx="4501726" cy="4007616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95" name="Google Shape;295;p25"/>
          <p:cNvSpPr/>
          <p:nvPr/>
        </p:nvSpPr>
        <p:spPr>
          <a:xfrm>
            <a:off x="-18960" y="975409"/>
            <a:ext cx="3863740" cy="1354019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96" name="Google Shape;296;p25"/>
          <p:cNvSpPr/>
          <p:nvPr/>
        </p:nvSpPr>
        <p:spPr>
          <a:xfrm>
            <a:off x="20701706" y="-1261067"/>
            <a:ext cx="8179272" cy="2861552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97" name="Google Shape;297;p25"/>
          <p:cNvSpPr txBox="1">
            <a:spLocks noGrp="1"/>
          </p:cNvSpPr>
          <p:nvPr>
            <p:ph type="title"/>
          </p:nvPr>
        </p:nvSpPr>
        <p:spPr>
          <a:xfrm>
            <a:off x="11434622" y="4877320"/>
            <a:ext cx="10003794" cy="4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title" idx="2" hasCustomPrompt="1"/>
          </p:nvPr>
        </p:nvSpPr>
        <p:spPr>
          <a:xfrm>
            <a:off x="18103884" y="3258147"/>
            <a:ext cx="3334331" cy="2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9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1"/>
          </p:nvPr>
        </p:nvSpPr>
        <p:spPr>
          <a:xfrm>
            <a:off x="12805865" y="8737307"/>
            <a:ext cx="8632151" cy="18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07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/>
          <p:nvPr/>
        </p:nvSpPr>
        <p:spPr>
          <a:xfrm>
            <a:off x="16029506" y="-1248064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302" name="Google Shape;302;p26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303" name="Google Shape;303;p26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06" name="Google Shape;306;p26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307" name="Google Shape;307;p26"/>
          <p:cNvSpPr/>
          <p:nvPr/>
        </p:nvSpPr>
        <p:spPr>
          <a:xfrm>
            <a:off x="-1651705" y="92119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08" name="Google Shape;308;p26"/>
          <p:cNvSpPr/>
          <p:nvPr/>
        </p:nvSpPr>
        <p:spPr>
          <a:xfrm>
            <a:off x="18193652" y="851262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09" name="Google Shape;309;p26"/>
          <p:cNvSpPr/>
          <p:nvPr/>
        </p:nvSpPr>
        <p:spPr>
          <a:xfrm flipH="1">
            <a:off x="-6452318" y="1186703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10" name="Google Shape;310;p26"/>
          <p:cNvSpPr/>
          <p:nvPr/>
        </p:nvSpPr>
        <p:spPr>
          <a:xfrm>
            <a:off x="22689225" y="44602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/>
          </p:nvPr>
        </p:nvSpPr>
        <p:spPr>
          <a:xfrm>
            <a:off x="1885706" y="6810267"/>
            <a:ext cx="5968045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1885706" y="8038957"/>
            <a:ext cx="5968045" cy="1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 txBox="1">
            <a:spLocks noGrp="1"/>
          </p:cNvSpPr>
          <p:nvPr>
            <p:ph type="title" idx="2"/>
          </p:nvPr>
        </p:nvSpPr>
        <p:spPr>
          <a:xfrm>
            <a:off x="9199671" y="6810267"/>
            <a:ext cx="5968045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subTitle" idx="3"/>
          </p:nvPr>
        </p:nvSpPr>
        <p:spPr>
          <a:xfrm>
            <a:off x="9199671" y="8038957"/>
            <a:ext cx="5968045" cy="1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title" idx="4"/>
          </p:nvPr>
        </p:nvSpPr>
        <p:spPr>
          <a:xfrm>
            <a:off x="16524032" y="6810267"/>
            <a:ext cx="5968045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subTitle" idx="5"/>
          </p:nvPr>
        </p:nvSpPr>
        <p:spPr>
          <a:xfrm>
            <a:off x="16524032" y="8038957"/>
            <a:ext cx="5968045" cy="1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 txBox="1">
            <a:spLocks noGrp="1"/>
          </p:cNvSpPr>
          <p:nvPr>
            <p:ph type="title" idx="6"/>
          </p:nvPr>
        </p:nvSpPr>
        <p:spPr>
          <a:xfrm>
            <a:off x="2207158" y="1186733"/>
            <a:ext cx="1996360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56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5" name="Google Shape;25;p10"/>
          <p:cNvGrpSpPr/>
          <p:nvPr/>
        </p:nvGrpSpPr>
        <p:grpSpPr>
          <a:xfrm>
            <a:off x="11678081" y="1249431"/>
            <a:ext cx="11478195" cy="10127083"/>
            <a:chOff x="1044" y="1"/>
            <a:chExt cx="3670" cy="3238"/>
          </a:xfrm>
        </p:grpSpPr>
        <p:sp>
          <p:nvSpPr>
            <p:cNvPr id="26" name="Google Shape;26;p10"/>
            <p:cNvSpPr/>
            <p:nvPr/>
          </p:nvSpPr>
          <p:spPr>
            <a:xfrm>
              <a:off x="4579" y="2187"/>
              <a:ext cx="131" cy="12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4488" y="2255"/>
              <a:ext cx="82" cy="82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4629" y="202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4617" y="2116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515" y="2127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4620" y="192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4544" y="2038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59" h="52" extrusionOk="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388" y="2162"/>
              <a:ext cx="117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4590" y="2004"/>
              <a:ext cx="61" cy="24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4647" y="174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4639" y="1812"/>
              <a:ext cx="58" cy="46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4541" y="1903"/>
              <a:ext cx="68" cy="91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4290" y="2011"/>
              <a:ext cx="233" cy="131"/>
            </a:xfrm>
            <a:custGeom>
              <a:avLst/>
              <a:gdLst/>
              <a:ahLst/>
              <a:cxnLst/>
              <a:rect l="l" t="t" r="r" b="b"/>
              <a:pathLst>
                <a:path w="190" h="106" extrusionOk="0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4538" y="1666"/>
              <a:ext cx="112" cy="123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4472" y="1960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520" y="1804"/>
              <a:ext cx="86" cy="87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4625" y="1859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392" y="1845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4483" y="1597"/>
              <a:ext cx="80" cy="112"/>
            </a:xfrm>
            <a:custGeom>
              <a:avLst/>
              <a:gdLst/>
              <a:ahLst/>
              <a:cxnLst/>
              <a:rect l="l" t="t" r="r" b="b"/>
              <a:pathLst>
                <a:path w="65" h="91" extrusionOk="0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4453" y="1718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4354" y="2273"/>
              <a:ext cx="125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4401" y="1495"/>
              <a:ext cx="113" cy="118"/>
            </a:xfrm>
            <a:custGeom>
              <a:avLst/>
              <a:gdLst/>
              <a:ahLst/>
              <a:cxnLst/>
              <a:rect l="l" t="t" r="r" b="b"/>
              <a:pathLst>
                <a:path w="92" h="96" extrusionOk="0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4367" y="1585"/>
              <a:ext cx="106" cy="75"/>
            </a:xfrm>
            <a:custGeom>
              <a:avLst/>
              <a:gdLst/>
              <a:ahLst/>
              <a:cxnLst/>
              <a:rect l="l" t="t" r="r" b="b"/>
              <a:pathLst>
                <a:path w="86" h="61" extrusionOk="0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294" y="2208"/>
              <a:ext cx="84" cy="74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4412" y="1391"/>
              <a:ext cx="70" cy="94"/>
            </a:xfrm>
            <a:custGeom>
              <a:avLst/>
              <a:gdLst/>
              <a:ahLst/>
              <a:cxnLst/>
              <a:rect l="l" t="t" r="r" b="b"/>
              <a:pathLst>
                <a:path w="57" h="77" extrusionOk="0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4337" y="1322"/>
              <a:ext cx="109" cy="10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294" y="1262"/>
              <a:ext cx="83" cy="85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332" y="1441"/>
              <a:ext cx="66" cy="7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4327" y="1670"/>
              <a:ext cx="107" cy="114"/>
            </a:xfrm>
            <a:custGeom>
              <a:avLst/>
              <a:gdLst/>
              <a:ahLst/>
              <a:cxnLst/>
              <a:rect l="l" t="t" r="r" b="b"/>
              <a:pathLst>
                <a:path w="87" h="93" extrusionOk="0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4307" y="1806"/>
              <a:ext cx="101" cy="7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4423" y="1784"/>
              <a:ext cx="60" cy="57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4225" y="1207"/>
              <a:ext cx="74" cy="79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32" y="1168"/>
              <a:ext cx="78" cy="80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4286" y="1899"/>
              <a:ext cx="91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4259" y="2360"/>
              <a:ext cx="95" cy="78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4162" y="1351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25" h="125" extrusionOk="0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4133" y="1270"/>
              <a:ext cx="72" cy="73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4215" y="128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4214" y="2441"/>
              <a:ext cx="97" cy="100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285" y="2294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4157" y="2096"/>
              <a:ext cx="147" cy="143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4101" y="2246"/>
              <a:ext cx="177" cy="155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4125" y="241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4144" y="2538"/>
              <a:ext cx="115" cy="116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4215" y="2015"/>
              <a:ext cx="65" cy="65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4159" y="1925"/>
              <a:ext cx="119" cy="75"/>
            </a:xfrm>
            <a:custGeom>
              <a:avLst/>
              <a:gdLst/>
              <a:ahLst/>
              <a:cxnLst/>
              <a:rect l="l" t="t" r="r" b="b"/>
              <a:pathLst>
                <a:path w="119" h="75" extrusionOk="0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261" y="1531"/>
              <a:ext cx="122" cy="123"/>
            </a:xfrm>
            <a:custGeom>
              <a:avLst/>
              <a:gdLst/>
              <a:ahLst/>
              <a:cxnLst/>
              <a:rect l="l" t="t" r="r" b="b"/>
              <a:pathLst>
                <a:path w="100" h="100" extrusionOk="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4134" y="1516"/>
              <a:ext cx="152" cy="148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" y="2658"/>
              <a:ext cx="50" cy="81"/>
            </a:xfrm>
            <a:custGeom>
              <a:avLst/>
              <a:gdLst/>
              <a:ahLst/>
              <a:cxnLst/>
              <a:rect l="l" t="t" r="r" b="b"/>
              <a:pathLst>
                <a:path w="41" h="66" extrusionOk="0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108" y="2745"/>
              <a:ext cx="79" cy="105"/>
            </a:xfrm>
            <a:custGeom>
              <a:avLst/>
              <a:gdLst/>
              <a:ahLst/>
              <a:cxnLst/>
              <a:rect l="l" t="t" r="r" b="b"/>
              <a:pathLst>
                <a:path w="64" h="86" extrusionOk="0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091" y="2019"/>
              <a:ext cx="106" cy="80"/>
            </a:xfrm>
            <a:custGeom>
              <a:avLst/>
              <a:gdLst/>
              <a:ahLst/>
              <a:cxnLst/>
              <a:rect l="l" t="t" r="r" b="b"/>
              <a:pathLst>
                <a:path w="86" h="65" extrusionOk="0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204" y="1684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4184" y="1805"/>
              <a:ext cx="105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4090" y="168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089" y="1791"/>
              <a:ext cx="88" cy="73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4053" y="1891"/>
              <a:ext cx="93" cy="10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4027" y="1521"/>
              <a:ext cx="127" cy="9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4017" y="2130"/>
              <a:ext cx="142" cy="142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994" y="2302"/>
              <a:ext cx="104" cy="121"/>
            </a:xfrm>
            <a:custGeom>
              <a:avLst/>
              <a:gdLst/>
              <a:ahLst/>
              <a:cxnLst/>
              <a:rect l="l" t="t" r="r" b="b"/>
              <a:pathLst>
                <a:path w="85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4006" y="2020"/>
              <a:ext cx="57" cy="98"/>
            </a:xfrm>
            <a:custGeom>
              <a:avLst/>
              <a:gdLst/>
              <a:ahLst/>
              <a:cxnLst/>
              <a:rect l="l" t="t" r="r" b="b"/>
              <a:pathLst>
                <a:path w="57" h="98" extrusionOk="0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971" y="164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88" h="78" extrusionOk="0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74" y="1756"/>
              <a:ext cx="94" cy="99"/>
            </a:xfrm>
            <a:custGeom>
              <a:avLst/>
              <a:gdLst/>
              <a:ahLst/>
              <a:cxnLst/>
              <a:rect l="l" t="t" r="r" b="b"/>
              <a:pathLst>
                <a:path w="76" h="81" extrusionOk="0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4058" y="1410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016" y="1145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77" h="53" extrusionOk="0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3993" y="1306"/>
              <a:ext cx="147" cy="14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025" y="1219"/>
              <a:ext cx="92" cy="97"/>
            </a:xfrm>
            <a:custGeom>
              <a:avLst/>
              <a:gdLst/>
              <a:ahLst/>
              <a:cxnLst/>
              <a:rect l="l" t="t" r="r" b="b"/>
              <a:pathLst>
                <a:path w="92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930" y="1881"/>
              <a:ext cx="117" cy="116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877" y="1496"/>
              <a:ext cx="128" cy="128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866" y="1995"/>
              <a:ext cx="118" cy="126"/>
            </a:xfrm>
            <a:custGeom>
              <a:avLst/>
              <a:gdLst/>
              <a:ahLst/>
              <a:cxnLst/>
              <a:rect l="l" t="t" r="r" b="b"/>
              <a:pathLst>
                <a:path w="96" h="102" extrusionOk="0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3820" y="1650"/>
              <a:ext cx="131" cy="13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863" y="1342"/>
              <a:ext cx="125" cy="135"/>
            </a:xfrm>
            <a:custGeom>
              <a:avLst/>
              <a:gdLst/>
              <a:ahLst/>
              <a:cxnLst/>
              <a:rect l="l" t="t" r="r" b="b"/>
              <a:pathLst>
                <a:path w="102" h="110" extrusionOk="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897" y="1236"/>
              <a:ext cx="106" cy="103"/>
            </a:xfrm>
            <a:custGeom>
              <a:avLst/>
              <a:gdLst/>
              <a:ahLst/>
              <a:cxnLst/>
              <a:rect l="l" t="t" r="r" b="b"/>
              <a:pathLst>
                <a:path w="86" h="84" extrusionOk="0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942" y="1146"/>
              <a:ext cx="59" cy="78"/>
            </a:xfrm>
            <a:custGeom>
              <a:avLst/>
              <a:gdLst/>
              <a:ahLst/>
              <a:cxnLst/>
              <a:rect l="l" t="t" r="r" b="b"/>
              <a:pathLst>
                <a:path w="48" h="63" extrusionOk="0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770" y="1774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654" y="1102"/>
              <a:ext cx="265" cy="116"/>
            </a:xfrm>
            <a:custGeom>
              <a:avLst/>
              <a:gdLst/>
              <a:ahLst/>
              <a:cxnLst/>
              <a:rect l="l" t="t" r="r" b="b"/>
              <a:pathLst>
                <a:path w="216" h="94" extrusionOk="0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04" y="1240"/>
              <a:ext cx="148" cy="130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719" y="1386"/>
              <a:ext cx="130" cy="129"/>
            </a:xfrm>
            <a:custGeom>
              <a:avLst/>
              <a:gdLst/>
              <a:ahLst/>
              <a:cxnLst/>
              <a:rect l="l" t="t" r="r" b="b"/>
              <a:pathLst>
                <a:path w="106" h="105" extrusionOk="0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27" y="1542"/>
              <a:ext cx="122" cy="129"/>
            </a:xfrm>
            <a:custGeom>
              <a:avLst/>
              <a:gdLst/>
              <a:ahLst/>
              <a:cxnLst/>
              <a:rect l="l" t="t" r="r" b="b"/>
              <a:pathLst>
                <a:path w="122" h="129" extrusionOk="0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20" y="2137"/>
              <a:ext cx="103" cy="103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770" y="2122"/>
              <a:ext cx="180" cy="179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006" y="2444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3848" y="2314"/>
              <a:ext cx="128" cy="129"/>
            </a:xfrm>
            <a:custGeom>
              <a:avLst/>
              <a:gdLst/>
              <a:ahLst/>
              <a:cxnLst/>
              <a:rect l="l" t="t" r="r" b="b"/>
              <a:pathLst>
                <a:path w="104" h="105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886" y="2470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120" h="121" extrusionOk="0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3691" y="1983"/>
              <a:ext cx="153" cy="125"/>
            </a:xfrm>
            <a:custGeom>
              <a:avLst/>
              <a:gdLst/>
              <a:ahLst/>
              <a:cxnLst/>
              <a:rect l="l" t="t" r="r" b="b"/>
              <a:pathLst>
                <a:path w="125" h="102" extrusionOk="0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623" y="1836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3632" y="168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34" h="109" extrusionOk="0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705" y="2373"/>
              <a:ext cx="160" cy="149"/>
            </a:xfrm>
            <a:custGeom>
              <a:avLst/>
              <a:gdLst/>
              <a:ahLst/>
              <a:cxnLst/>
              <a:rect l="l" t="t" r="r" b="b"/>
              <a:pathLst>
                <a:path w="160" h="149" extrusionOk="0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98" y="2535"/>
              <a:ext cx="122" cy="91"/>
            </a:xfrm>
            <a:custGeom>
              <a:avLst/>
              <a:gdLst/>
              <a:ahLst/>
              <a:cxnLst/>
              <a:rect l="l" t="t" r="r" b="b"/>
              <a:pathLst>
                <a:path w="99" h="74" extrusionOk="0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3670" y="2235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629" y="2119"/>
              <a:ext cx="126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521" y="1983"/>
              <a:ext cx="143" cy="125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3557" y="1514"/>
              <a:ext cx="156" cy="157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4010" y="261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881" y="2589"/>
              <a:ext cx="104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4010" y="2780"/>
              <a:ext cx="140" cy="139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589" y="2647"/>
              <a:ext cx="137" cy="212"/>
            </a:xfrm>
            <a:custGeom>
              <a:avLst/>
              <a:gdLst/>
              <a:ahLst/>
              <a:cxnLst/>
              <a:rect l="l" t="t" r="r" b="b"/>
              <a:pathLst>
                <a:path w="112" h="173" extrusionOk="0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753" y="2655"/>
              <a:ext cx="117" cy="133"/>
            </a:xfrm>
            <a:custGeom>
              <a:avLst/>
              <a:gdLst/>
              <a:ahLst/>
              <a:cxnLst/>
              <a:rect l="l" t="t" r="r" b="b"/>
              <a:pathLst>
                <a:path w="95" h="108" extrusionOk="0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538" y="1369"/>
              <a:ext cx="154" cy="114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3348" y="2296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3484" y="2201"/>
              <a:ext cx="108" cy="104"/>
            </a:xfrm>
            <a:custGeom>
              <a:avLst/>
              <a:gdLst/>
              <a:ahLst/>
              <a:cxnLst/>
              <a:rect l="l" t="t" r="r" b="b"/>
              <a:pathLst>
                <a:path w="88" h="85" extrusionOk="0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3158" y="2380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57" y="1747"/>
              <a:ext cx="85" cy="90"/>
            </a:xfrm>
            <a:custGeom>
              <a:avLst/>
              <a:gdLst/>
              <a:ahLst/>
              <a:cxnLst/>
              <a:rect l="l" t="t" r="r" b="b"/>
              <a:pathLst>
                <a:path w="69" h="73" extrusionOk="0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526" y="1211"/>
              <a:ext cx="93" cy="109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406" y="1914"/>
              <a:ext cx="94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242" y="2169"/>
              <a:ext cx="89" cy="77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3377" y="2097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3557" y="1037"/>
              <a:ext cx="85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3274" y="1807"/>
              <a:ext cx="94" cy="97"/>
            </a:xfrm>
            <a:custGeom>
              <a:avLst/>
              <a:gdLst/>
              <a:ahLst/>
              <a:cxnLst/>
              <a:rect l="l" t="t" r="r" b="b"/>
              <a:pathLst>
                <a:path w="94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3364" y="1468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3407" y="1634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3217" y="1628"/>
              <a:ext cx="90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3285" y="1992"/>
              <a:ext cx="42" cy="79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315" y="1226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3052" y="2198"/>
              <a:ext cx="87" cy="77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122" y="2035"/>
              <a:ext cx="80" cy="78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175" y="1404"/>
              <a:ext cx="116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413" y="1074"/>
              <a:ext cx="66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2859" y="740"/>
              <a:ext cx="295" cy="1141"/>
            </a:xfrm>
            <a:custGeom>
              <a:avLst/>
              <a:gdLst/>
              <a:ahLst/>
              <a:cxnLst/>
              <a:rect l="l" t="t" r="r" b="b"/>
              <a:pathLst>
                <a:path w="240" h="929" extrusionOk="0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3047" y="1560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2946" y="196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2922" y="2371"/>
              <a:ext cx="80" cy="70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2844" y="2149"/>
              <a:ext cx="79" cy="5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037" y="2531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2715" y="2514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2708" y="2294"/>
              <a:ext cx="70" cy="7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3164" y="11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2986" y="1284"/>
              <a:ext cx="97" cy="72"/>
            </a:xfrm>
            <a:custGeom>
              <a:avLst/>
              <a:gdLst/>
              <a:ahLst/>
              <a:cxnLst/>
              <a:rect l="l" t="t" r="r" b="b"/>
              <a:pathLst>
                <a:path w="79" h="59" extrusionOk="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2763" y="1127"/>
              <a:ext cx="95" cy="76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2887" y="1660"/>
              <a:ext cx="84" cy="82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2853" y="142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42" y="1872"/>
              <a:ext cx="111" cy="63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26" y="942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611" y="1498"/>
              <a:ext cx="81" cy="6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595" y="200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460" y="272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482" y="2423"/>
              <a:ext cx="82" cy="76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2494" y="1730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2322" y="2132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2223" y="1892"/>
              <a:ext cx="47" cy="63"/>
            </a:xfrm>
            <a:custGeom>
              <a:avLst/>
              <a:gdLst/>
              <a:ahLst/>
              <a:cxnLst/>
              <a:rect l="l" t="t" r="r" b="b"/>
              <a:pathLst>
                <a:path w="38" h="51" extrusionOk="0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3226" y="2560"/>
              <a:ext cx="74" cy="7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196" y="2438"/>
              <a:ext cx="101" cy="107"/>
            </a:xfrm>
            <a:custGeom>
              <a:avLst/>
              <a:gdLst/>
              <a:ahLst/>
              <a:cxnLst/>
              <a:rect l="l" t="t" r="r" b="b"/>
              <a:pathLst>
                <a:path w="82" h="87" extrusionOk="0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792" y="2724"/>
              <a:ext cx="84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2467" y="1247"/>
              <a:ext cx="81" cy="71"/>
            </a:xfrm>
            <a:custGeom>
              <a:avLst/>
              <a:gdLst/>
              <a:ahLst/>
              <a:cxnLst/>
              <a:rect l="l" t="t" r="r" b="b"/>
              <a:pathLst>
                <a:path w="66" h="58" extrusionOk="0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224" y="1466"/>
              <a:ext cx="92" cy="108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648" y="2519"/>
              <a:ext cx="61" cy="62"/>
            </a:xfrm>
            <a:custGeom>
              <a:avLst/>
              <a:gdLst/>
              <a:ahLst/>
              <a:cxnLst/>
              <a:rect l="l" t="t" r="r" b="b"/>
              <a:pathLst>
                <a:path w="50" h="51" extrusionOk="0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1857" y="1775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2223" y="1048"/>
              <a:ext cx="76" cy="74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1698" y="122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1336" y="1472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39" h="42" extrusionOk="0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1888" y="2187"/>
              <a:ext cx="72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064" y="2751"/>
              <a:ext cx="53" cy="59"/>
            </a:xfrm>
            <a:custGeom>
              <a:avLst/>
              <a:gdLst/>
              <a:ahLst/>
              <a:cxnLst/>
              <a:rect l="l" t="t" r="r" b="b"/>
              <a:pathLst>
                <a:path w="43" h="48" extrusionOk="0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988" y="2920"/>
              <a:ext cx="146" cy="131"/>
            </a:xfrm>
            <a:custGeom>
              <a:avLst/>
              <a:gdLst/>
              <a:ahLst/>
              <a:cxnLst/>
              <a:rect l="l" t="t" r="r" b="b"/>
              <a:pathLst>
                <a:path w="119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902" y="2731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486" y="2874"/>
              <a:ext cx="105" cy="12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354" y="2998"/>
              <a:ext cx="143" cy="118"/>
            </a:xfrm>
            <a:custGeom>
              <a:avLst/>
              <a:gdLst/>
              <a:ahLst/>
              <a:cxnLst/>
              <a:rect l="l" t="t" r="r" b="b"/>
              <a:pathLst>
                <a:path w="116" h="96" extrusionOk="0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672" y="2822"/>
              <a:ext cx="123" cy="130"/>
            </a:xfrm>
            <a:custGeom>
              <a:avLst/>
              <a:gdLst/>
              <a:ahLst/>
              <a:cxnLst/>
              <a:rect l="l" t="t" r="r" b="b"/>
              <a:pathLst>
                <a:path w="100" h="106" extrusionOk="0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827" y="2838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836" y="3011"/>
              <a:ext cx="132" cy="109"/>
            </a:xfrm>
            <a:custGeom>
              <a:avLst/>
              <a:gdLst/>
              <a:ahLst/>
              <a:cxnLst/>
              <a:rect l="l" t="t" r="r" b="b"/>
              <a:pathLst>
                <a:path w="108" h="88" extrusionOk="0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032" y="3079"/>
              <a:ext cx="93" cy="97"/>
            </a:xfrm>
            <a:custGeom>
              <a:avLst/>
              <a:gdLst/>
              <a:ahLst/>
              <a:cxnLst/>
              <a:rect l="l" t="t" r="r" b="b"/>
              <a:pathLst>
                <a:path w="93" h="97" extrusionOk="0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4" y="3097"/>
              <a:ext cx="140" cy="142"/>
            </a:xfrm>
            <a:custGeom>
              <a:avLst/>
              <a:gdLst/>
              <a:ahLst/>
              <a:cxnLst/>
              <a:rect l="l" t="t" r="r" b="b"/>
              <a:pathLst>
                <a:path w="114" h="115" extrusionOk="0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3521" y="2982"/>
              <a:ext cx="141" cy="139"/>
            </a:xfrm>
            <a:custGeom>
              <a:avLst/>
              <a:gdLst/>
              <a:ahLst/>
              <a:cxnLst/>
              <a:rect l="l" t="t" r="r" b="b"/>
              <a:pathLst>
                <a:path w="115" h="113" extrusionOk="0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688" y="2986"/>
              <a:ext cx="129" cy="13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670" y="3140"/>
              <a:ext cx="157" cy="89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524" y="3140"/>
              <a:ext cx="108" cy="89"/>
            </a:xfrm>
            <a:custGeom>
              <a:avLst/>
              <a:gdLst/>
              <a:ahLst/>
              <a:cxnLst/>
              <a:rect l="l" t="t" r="r" b="b"/>
              <a:pathLst>
                <a:path w="88" h="72" extrusionOk="0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366" y="3121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907" y="1484"/>
              <a:ext cx="59" cy="80"/>
            </a:xfrm>
            <a:custGeom>
              <a:avLst/>
              <a:gdLst/>
              <a:ahLst/>
              <a:cxnLst/>
              <a:rect l="l" t="t" r="r" b="b"/>
              <a:pathLst>
                <a:path w="48" h="65" extrusionOk="0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1423" y="1972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440" y="96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1471" y="2896"/>
              <a:ext cx="87" cy="76"/>
            </a:xfrm>
            <a:custGeom>
              <a:avLst/>
              <a:gdLst/>
              <a:ahLst/>
              <a:cxnLst/>
              <a:rect l="l" t="t" r="r" b="b"/>
              <a:pathLst>
                <a:path w="87" h="76" extrusionOk="0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2534" y="832"/>
              <a:ext cx="57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852" y="819"/>
              <a:ext cx="71" cy="72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108" y="2334"/>
              <a:ext cx="70" cy="62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247" y="673"/>
              <a:ext cx="89" cy="8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2762" y="463"/>
              <a:ext cx="97" cy="74"/>
            </a:xfrm>
            <a:custGeom>
              <a:avLst/>
              <a:gdLst/>
              <a:ahLst/>
              <a:cxnLst/>
              <a:rect l="l" t="t" r="r" b="b"/>
              <a:pathLst>
                <a:path w="79" h="60" extrusionOk="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300" y="914"/>
              <a:ext cx="73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2182" y="429"/>
              <a:ext cx="92" cy="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1044" y="1151"/>
              <a:ext cx="67" cy="6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1237" y="1"/>
              <a:ext cx="64" cy="55"/>
            </a:xfrm>
            <a:custGeom>
              <a:avLst/>
              <a:gdLst/>
              <a:ahLst/>
              <a:cxnLst/>
              <a:rect l="l" t="t" r="r" b="b"/>
              <a:pathLst>
                <a:path w="52" h="45" extrusionOk="0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1615" y="383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174" y="514"/>
              <a:ext cx="84" cy="89"/>
            </a:xfrm>
            <a:custGeom>
              <a:avLst/>
              <a:gdLst/>
              <a:ahLst/>
              <a:cxnLst/>
              <a:rect l="l" t="t" r="r" b="b"/>
              <a:pathLst>
                <a:path w="68" h="73" extrusionOk="0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848" y="80"/>
              <a:ext cx="67" cy="6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07" name="Google Shape;207;p10"/>
          <p:cNvSpPr txBox="1"/>
          <p:nvPr/>
        </p:nvSpPr>
        <p:spPr>
          <a:xfrm>
            <a:off x="7738824" y="5199599"/>
            <a:ext cx="8838446" cy="239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SEDIDCO</a:t>
            </a:r>
            <a:endParaRPr sz="16600" dirty="0">
              <a:solidFill>
                <a:srgbClr val="009A4E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5651579" y="7446740"/>
            <a:ext cx="1311731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CÔNG TY CỔ PHẦN ĐẦU TƯ VÀ PHÁT TRIỂN GIÁO DỤC PHƯƠNG NAM</a:t>
            </a:r>
            <a:endParaRPr sz="32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9" name="Google Shape;209;p10"/>
          <p:cNvCxnSpPr/>
          <p:nvPr/>
        </p:nvCxnSpPr>
        <p:spPr>
          <a:xfrm>
            <a:off x="10846673" y="8476720"/>
            <a:ext cx="2677953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0"/>
          <p:cNvCxnSpPr/>
          <p:nvPr/>
        </p:nvCxnSpPr>
        <p:spPr>
          <a:xfrm>
            <a:off x="7563140" y="4914844"/>
            <a:ext cx="924501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2019300" y="9141124"/>
            <a:ext cx="20749157" cy="93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"/>
          <p:cNvSpPr/>
          <p:nvPr/>
        </p:nvSpPr>
        <p:spPr>
          <a:xfrm rot="10800000">
            <a:off x="-46157" y="-31205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20" name="Google Shape;320;p27"/>
          <p:cNvSpPr/>
          <p:nvPr/>
        </p:nvSpPr>
        <p:spPr>
          <a:xfrm rot="10800000">
            <a:off x="17759804" y="-32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21" name="Google Shape;321;p27"/>
          <p:cNvSpPr/>
          <p:nvPr/>
        </p:nvSpPr>
        <p:spPr>
          <a:xfrm flipH="1">
            <a:off x="-1340127" y="9100158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22" name="Google Shape;322;p27"/>
          <p:cNvSpPr/>
          <p:nvPr/>
        </p:nvSpPr>
        <p:spPr>
          <a:xfrm>
            <a:off x="15015290" y="10573199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23" name="Google Shape;323;p27"/>
          <p:cNvSpPr/>
          <p:nvPr/>
        </p:nvSpPr>
        <p:spPr>
          <a:xfrm>
            <a:off x="7449794" y="12126769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324" name="Google Shape;324;p27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325" name="Google Shape;325;p27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329" name="Google Shape;329;p27"/>
          <p:cNvSpPr txBox="1">
            <a:spLocks noGrp="1"/>
          </p:cNvSpPr>
          <p:nvPr>
            <p:ph type="title"/>
          </p:nvPr>
        </p:nvSpPr>
        <p:spPr>
          <a:xfrm>
            <a:off x="1912901" y="9100141"/>
            <a:ext cx="6708653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1"/>
          </p:nvPr>
        </p:nvSpPr>
        <p:spPr>
          <a:xfrm>
            <a:off x="1912901" y="9953573"/>
            <a:ext cx="6708653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title" idx="2"/>
          </p:nvPr>
        </p:nvSpPr>
        <p:spPr>
          <a:xfrm>
            <a:off x="15756096" y="4082304"/>
            <a:ext cx="6708653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32" name="Google Shape;332;p27"/>
          <p:cNvSpPr txBox="1">
            <a:spLocks noGrp="1"/>
          </p:cNvSpPr>
          <p:nvPr>
            <p:ph type="subTitle" idx="3"/>
          </p:nvPr>
        </p:nvSpPr>
        <p:spPr>
          <a:xfrm>
            <a:off x="15756096" y="4941229"/>
            <a:ext cx="6708653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 idx="4"/>
          </p:nvPr>
        </p:nvSpPr>
        <p:spPr>
          <a:xfrm>
            <a:off x="1912901" y="4082261"/>
            <a:ext cx="6708653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34" name="Google Shape;334;p27"/>
          <p:cNvSpPr txBox="1">
            <a:spLocks noGrp="1"/>
          </p:cNvSpPr>
          <p:nvPr>
            <p:ph type="subTitle" idx="5"/>
          </p:nvPr>
        </p:nvSpPr>
        <p:spPr>
          <a:xfrm>
            <a:off x="1912901" y="4935584"/>
            <a:ext cx="6708653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7"/>
          <p:cNvSpPr txBox="1">
            <a:spLocks noGrp="1"/>
          </p:cNvSpPr>
          <p:nvPr>
            <p:ph type="title" idx="6"/>
          </p:nvPr>
        </p:nvSpPr>
        <p:spPr>
          <a:xfrm>
            <a:off x="15756096" y="9100141"/>
            <a:ext cx="6708653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36" name="Google Shape;336;p27"/>
          <p:cNvSpPr txBox="1">
            <a:spLocks noGrp="1"/>
          </p:cNvSpPr>
          <p:nvPr>
            <p:ph type="subTitle" idx="7"/>
          </p:nvPr>
        </p:nvSpPr>
        <p:spPr>
          <a:xfrm>
            <a:off x="15756096" y="9953573"/>
            <a:ext cx="6708653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7"/>
          <p:cNvSpPr txBox="1">
            <a:spLocks noGrp="1"/>
          </p:cNvSpPr>
          <p:nvPr>
            <p:ph type="title" idx="8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934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"/>
          <p:cNvSpPr/>
          <p:nvPr/>
        </p:nvSpPr>
        <p:spPr>
          <a:xfrm rot="10800000">
            <a:off x="25" y="2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40" name="Google Shape;340;p28"/>
          <p:cNvSpPr/>
          <p:nvPr/>
        </p:nvSpPr>
        <p:spPr>
          <a:xfrm rot="10800000">
            <a:off x="17759804" y="3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41" name="Google Shape;341;p28"/>
          <p:cNvSpPr/>
          <p:nvPr/>
        </p:nvSpPr>
        <p:spPr>
          <a:xfrm>
            <a:off x="15357481" y="10913536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42" name="Google Shape;342;p28"/>
          <p:cNvSpPr/>
          <p:nvPr/>
        </p:nvSpPr>
        <p:spPr>
          <a:xfrm flipH="1">
            <a:off x="-773464" y="11102938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343" name="Google Shape;343;p28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344" name="Google Shape;344;p28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348" name="Google Shape;348;p28"/>
          <p:cNvSpPr txBox="1">
            <a:spLocks noGrp="1"/>
          </p:cNvSpPr>
          <p:nvPr>
            <p:ph type="title"/>
          </p:nvPr>
        </p:nvSpPr>
        <p:spPr>
          <a:xfrm>
            <a:off x="1920670" y="5198243"/>
            <a:ext cx="5886467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49" name="Google Shape;349;p28"/>
          <p:cNvSpPr txBox="1">
            <a:spLocks noGrp="1"/>
          </p:cNvSpPr>
          <p:nvPr>
            <p:ph type="subTitle" idx="1"/>
          </p:nvPr>
        </p:nvSpPr>
        <p:spPr>
          <a:xfrm>
            <a:off x="1920670" y="6154069"/>
            <a:ext cx="5886467" cy="17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8"/>
          <p:cNvSpPr txBox="1">
            <a:spLocks noGrp="1"/>
          </p:cNvSpPr>
          <p:nvPr>
            <p:ph type="title" idx="2"/>
          </p:nvPr>
        </p:nvSpPr>
        <p:spPr>
          <a:xfrm>
            <a:off x="9096964" y="9476701"/>
            <a:ext cx="5886467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51" name="Google Shape;351;p28"/>
          <p:cNvSpPr txBox="1">
            <a:spLocks noGrp="1"/>
          </p:cNvSpPr>
          <p:nvPr>
            <p:ph type="subTitle" idx="3"/>
          </p:nvPr>
        </p:nvSpPr>
        <p:spPr>
          <a:xfrm>
            <a:off x="9096964" y="10434496"/>
            <a:ext cx="5886467" cy="17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8"/>
          <p:cNvSpPr txBox="1">
            <a:spLocks noGrp="1"/>
          </p:cNvSpPr>
          <p:nvPr>
            <p:ph type="title" idx="4"/>
          </p:nvPr>
        </p:nvSpPr>
        <p:spPr>
          <a:xfrm>
            <a:off x="16612169" y="5198243"/>
            <a:ext cx="5856075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53" name="Google Shape;353;p28"/>
          <p:cNvSpPr txBox="1">
            <a:spLocks noGrp="1"/>
          </p:cNvSpPr>
          <p:nvPr>
            <p:ph type="subTitle" idx="5"/>
          </p:nvPr>
        </p:nvSpPr>
        <p:spPr>
          <a:xfrm>
            <a:off x="16612169" y="6154069"/>
            <a:ext cx="5856075" cy="17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8"/>
          <p:cNvSpPr txBox="1">
            <a:spLocks noGrp="1"/>
          </p:cNvSpPr>
          <p:nvPr>
            <p:ph type="title" idx="6"/>
          </p:nvPr>
        </p:nvSpPr>
        <p:spPr>
          <a:xfrm>
            <a:off x="9112160" y="5198243"/>
            <a:ext cx="5856075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55" name="Google Shape;355;p28"/>
          <p:cNvSpPr txBox="1">
            <a:spLocks noGrp="1"/>
          </p:cNvSpPr>
          <p:nvPr>
            <p:ph type="subTitle" idx="7"/>
          </p:nvPr>
        </p:nvSpPr>
        <p:spPr>
          <a:xfrm>
            <a:off x="9112160" y="6154069"/>
            <a:ext cx="5856075" cy="17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8"/>
          <p:cNvSpPr txBox="1">
            <a:spLocks noGrp="1"/>
          </p:cNvSpPr>
          <p:nvPr>
            <p:ph type="title" idx="8"/>
          </p:nvPr>
        </p:nvSpPr>
        <p:spPr>
          <a:xfrm>
            <a:off x="1920670" y="9476701"/>
            <a:ext cx="5886467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57" name="Google Shape;357;p28"/>
          <p:cNvSpPr txBox="1">
            <a:spLocks noGrp="1"/>
          </p:cNvSpPr>
          <p:nvPr>
            <p:ph type="subTitle" idx="9"/>
          </p:nvPr>
        </p:nvSpPr>
        <p:spPr>
          <a:xfrm>
            <a:off x="1920670" y="10434496"/>
            <a:ext cx="5886467" cy="17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8"/>
          <p:cNvSpPr txBox="1">
            <a:spLocks noGrp="1"/>
          </p:cNvSpPr>
          <p:nvPr>
            <p:ph type="title" idx="13"/>
          </p:nvPr>
        </p:nvSpPr>
        <p:spPr>
          <a:xfrm>
            <a:off x="16612169" y="9476701"/>
            <a:ext cx="5856075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subTitle" idx="14"/>
          </p:nvPr>
        </p:nvSpPr>
        <p:spPr>
          <a:xfrm>
            <a:off x="16612169" y="10434496"/>
            <a:ext cx="5856075" cy="17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28"/>
          <p:cNvSpPr txBox="1">
            <a:spLocks noGrp="1"/>
          </p:cNvSpPr>
          <p:nvPr>
            <p:ph type="title" idx="15"/>
          </p:nvPr>
        </p:nvSpPr>
        <p:spPr>
          <a:xfrm>
            <a:off x="1912902" y="1186733"/>
            <a:ext cx="20551447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676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9"/>
          <p:cNvSpPr txBox="1">
            <a:spLocks noGrp="1"/>
          </p:cNvSpPr>
          <p:nvPr>
            <p:ph type="title" hasCustomPrompt="1"/>
          </p:nvPr>
        </p:nvSpPr>
        <p:spPr>
          <a:xfrm>
            <a:off x="6314688" y="1463133"/>
            <a:ext cx="11748140" cy="16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333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363" name="Google Shape;363;p29"/>
          <p:cNvSpPr txBox="1">
            <a:spLocks noGrp="1"/>
          </p:cNvSpPr>
          <p:nvPr>
            <p:ph type="subTitle" idx="1"/>
          </p:nvPr>
        </p:nvSpPr>
        <p:spPr>
          <a:xfrm>
            <a:off x="6314688" y="3055043"/>
            <a:ext cx="1174814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9"/>
          <p:cNvSpPr txBox="1">
            <a:spLocks noGrp="1"/>
          </p:cNvSpPr>
          <p:nvPr>
            <p:ph type="title" idx="2" hasCustomPrompt="1"/>
          </p:nvPr>
        </p:nvSpPr>
        <p:spPr>
          <a:xfrm>
            <a:off x="6314688" y="5592107"/>
            <a:ext cx="11748140" cy="16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333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365" name="Google Shape;365;p29"/>
          <p:cNvSpPr txBox="1">
            <a:spLocks noGrp="1"/>
          </p:cNvSpPr>
          <p:nvPr>
            <p:ph type="subTitle" idx="3"/>
          </p:nvPr>
        </p:nvSpPr>
        <p:spPr>
          <a:xfrm>
            <a:off x="6314688" y="7185888"/>
            <a:ext cx="11748140" cy="8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9"/>
          <p:cNvSpPr txBox="1">
            <a:spLocks noGrp="1"/>
          </p:cNvSpPr>
          <p:nvPr>
            <p:ph type="title" idx="4" hasCustomPrompt="1"/>
          </p:nvPr>
        </p:nvSpPr>
        <p:spPr>
          <a:xfrm>
            <a:off x="6314688" y="9721083"/>
            <a:ext cx="11748140" cy="16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333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367" name="Google Shape;367;p29"/>
          <p:cNvSpPr txBox="1">
            <a:spLocks noGrp="1"/>
          </p:cNvSpPr>
          <p:nvPr>
            <p:ph type="subTitle" idx="5"/>
          </p:nvPr>
        </p:nvSpPr>
        <p:spPr>
          <a:xfrm>
            <a:off x="6314688" y="11312733"/>
            <a:ext cx="1174814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9"/>
          <p:cNvSpPr/>
          <p:nvPr/>
        </p:nvSpPr>
        <p:spPr>
          <a:xfrm>
            <a:off x="13937851" y="10147203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69" name="Google Shape;369;p29"/>
          <p:cNvSpPr/>
          <p:nvPr/>
        </p:nvSpPr>
        <p:spPr>
          <a:xfrm>
            <a:off x="31" y="79049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70" name="Google Shape;370;p29"/>
          <p:cNvSpPr/>
          <p:nvPr/>
        </p:nvSpPr>
        <p:spPr>
          <a:xfrm rot="10800000" flipH="1">
            <a:off x="16915918" y="2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71" name="Google Shape;371;p29"/>
          <p:cNvSpPr/>
          <p:nvPr/>
        </p:nvSpPr>
        <p:spPr>
          <a:xfrm flipH="1">
            <a:off x="-2249279" y="-690529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72" name="Google Shape;372;p29"/>
          <p:cNvSpPr/>
          <p:nvPr/>
        </p:nvSpPr>
        <p:spPr>
          <a:xfrm>
            <a:off x="406562" y="5679601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1139112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0"/>
          <p:cNvGrpSpPr/>
          <p:nvPr/>
        </p:nvGrpSpPr>
        <p:grpSpPr>
          <a:xfrm>
            <a:off x="3323734" y="-4219464"/>
            <a:ext cx="18200059" cy="9654469"/>
            <a:chOff x="1246725" y="-1582299"/>
            <a:chExt cx="6826800" cy="3620426"/>
          </a:xfrm>
        </p:grpSpPr>
        <p:grpSp>
          <p:nvGrpSpPr>
            <p:cNvPr id="375" name="Google Shape;375;p30"/>
            <p:cNvGrpSpPr/>
            <p:nvPr/>
          </p:nvGrpSpPr>
          <p:grpSpPr>
            <a:xfrm>
              <a:off x="1246725" y="-1582299"/>
              <a:ext cx="6826800" cy="3620426"/>
              <a:chOff x="1246725" y="-1582299"/>
              <a:chExt cx="6826800" cy="3620426"/>
            </a:xfrm>
          </p:grpSpPr>
          <p:sp>
            <p:nvSpPr>
              <p:cNvPr id="376" name="Google Shape;376;p30"/>
              <p:cNvSpPr/>
              <p:nvPr/>
            </p:nvSpPr>
            <p:spPr>
              <a:xfrm rot="10800000">
                <a:off x="1246725" y="317926"/>
                <a:ext cx="6826800" cy="1720200"/>
              </a:xfrm>
              <a:prstGeom prst="roundRect">
                <a:avLst>
                  <a:gd name="adj" fmla="val 7713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377" name="Google Shape;377;p30"/>
              <p:cNvSpPr/>
              <p:nvPr/>
            </p:nvSpPr>
            <p:spPr>
              <a:xfrm rot="10800000">
                <a:off x="5796900" y="-1582299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 rot="10800000">
                <a:off x="3402425" y="-1582299"/>
                <a:ext cx="74400" cy="30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 dirty="0"/>
              </a:p>
            </p:txBody>
          </p:sp>
        </p:grpSp>
        <p:sp>
          <p:nvSpPr>
            <p:cNvPr id="379" name="Google Shape;379;p30"/>
            <p:cNvSpPr/>
            <p:nvPr/>
          </p:nvSpPr>
          <p:spPr>
            <a:xfrm rot="10800000">
              <a:off x="1358794" y="403019"/>
              <a:ext cx="6610800" cy="1554000"/>
            </a:xfrm>
            <a:prstGeom prst="roundRect">
              <a:avLst>
                <a:gd name="adj" fmla="val 771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380" name="Google Shape;380;p30"/>
          <p:cNvSpPr txBox="1">
            <a:spLocks noGrp="1"/>
          </p:cNvSpPr>
          <p:nvPr>
            <p:ph type="ctrTitle"/>
          </p:nvPr>
        </p:nvSpPr>
        <p:spPr>
          <a:xfrm>
            <a:off x="5261030" y="1426365"/>
            <a:ext cx="13855591" cy="3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2132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9pPr>
          </a:lstStyle>
          <a:p>
            <a:endParaRPr/>
          </a:p>
        </p:txBody>
      </p:sp>
      <p:sp>
        <p:nvSpPr>
          <p:cNvPr id="381" name="Google Shape;381;p30"/>
          <p:cNvSpPr txBox="1">
            <a:spLocks noGrp="1"/>
          </p:cNvSpPr>
          <p:nvPr>
            <p:ph type="subTitle" idx="1"/>
          </p:nvPr>
        </p:nvSpPr>
        <p:spPr>
          <a:xfrm>
            <a:off x="5261030" y="7235800"/>
            <a:ext cx="13855591" cy="2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  <p:sp>
        <p:nvSpPr>
          <p:cNvPr id="382" name="Google Shape;382;p30"/>
          <p:cNvSpPr/>
          <p:nvPr/>
        </p:nvSpPr>
        <p:spPr>
          <a:xfrm>
            <a:off x="-186987" y="8837901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83" name="Google Shape;383;p30"/>
          <p:cNvSpPr/>
          <p:nvPr/>
        </p:nvSpPr>
        <p:spPr>
          <a:xfrm>
            <a:off x="16915918" y="8837923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84" name="Google Shape;384;p30"/>
          <p:cNvSpPr/>
          <p:nvPr/>
        </p:nvSpPr>
        <p:spPr>
          <a:xfrm>
            <a:off x="1592387" y="6063401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85" name="Google Shape;385;p30"/>
          <p:cNvSpPr/>
          <p:nvPr/>
        </p:nvSpPr>
        <p:spPr>
          <a:xfrm rot="10800000" flipH="1">
            <a:off x="-1032967" y="-1507477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86" name="Google Shape;386;p30"/>
          <p:cNvSpPr/>
          <p:nvPr/>
        </p:nvSpPr>
        <p:spPr>
          <a:xfrm rot="10800000" flipH="1">
            <a:off x="17601539" y="-188154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87" name="Google Shape;387;p30"/>
          <p:cNvSpPr/>
          <p:nvPr/>
        </p:nvSpPr>
        <p:spPr>
          <a:xfrm>
            <a:off x="18266510" y="5221868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88" name="Google Shape;388;p30"/>
          <p:cNvSpPr txBox="1"/>
          <p:nvPr/>
        </p:nvSpPr>
        <p:spPr>
          <a:xfrm>
            <a:off x="5831281" y="9914136"/>
            <a:ext cx="12715088" cy="1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99" b="1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3199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 This presentation template was created by </a:t>
            </a:r>
            <a:r>
              <a:rPr lang="en" sz="3199" b="1">
                <a:solidFill>
                  <a:schemeClr val="accent4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3199" b="1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" sz="3199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 including icons by </a:t>
            </a:r>
            <a:r>
              <a:rPr lang="en" sz="3199" b="1">
                <a:solidFill>
                  <a:schemeClr val="accent4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3199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3199" b="1">
                <a:solidFill>
                  <a:schemeClr val="accent4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3199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3199" dirty="0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70653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"/>
          <p:cNvSpPr/>
          <p:nvPr/>
        </p:nvSpPr>
        <p:spPr>
          <a:xfrm>
            <a:off x="16029506" y="-1248064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91" name="Google Shape;391;p31"/>
          <p:cNvSpPr/>
          <p:nvPr/>
        </p:nvSpPr>
        <p:spPr>
          <a:xfrm>
            <a:off x="-1651705" y="92119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92" name="Google Shape;392;p31"/>
          <p:cNvSpPr/>
          <p:nvPr/>
        </p:nvSpPr>
        <p:spPr>
          <a:xfrm>
            <a:off x="18193652" y="851262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93" name="Google Shape;393;p31"/>
          <p:cNvSpPr/>
          <p:nvPr/>
        </p:nvSpPr>
        <p:spPr>
          <a:xfrm flipH="1">
            <a:off x="-6452318" y="1186703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94" name="Google Shape;394;p31"/>
          <p:cNvSpPr/>
          <p:nvPr/>
        </p:nvSpPr>
        <p:spPr>
          <a:xfrm>
            <a:off x="22689225" y="44602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1479271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/>
          <p:nvPr/>
        </p:nvSpPr>
        <p:spPr>
          <a:xfrm>
            <a:off x="13937851" y="10147203"/>
            <a:ext cx="10439779" cy="3652400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97" name="Google Shape;397;p32"/>
          <p:cNvSpPr/>
          <p:nvPr/>
        </p:nvSpPr>
        <p:spPr>
          <a:xfrm>
            <a:off x="31" y="7904968"/>
            <a:ext cx="6617815" cy="5894608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98" name="Google Shape;398;p32"/>
          <p:cNvSpPr/>
          <p:nvPr/>
        </p:nvSpPr>
        <p:spPr>
          <a:xfrm rot="10800000" flipH="1">
            <a:off x="16915918" y="2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99" name="Google Shape;399;p32"/>
          <p:cNvSpPr/>
          <p:nvPr/>
        </p:nvSpPr>
        <p:spPr>
          <a:xfrm flipH="1">
            <a:off x="-2249279" y="-690529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400" name="Google Shape;400;p32"/>
          <p:cNvSpPr/>
          <p:nvPr/>
        </p:nvSpPr>
        <p:spPr>
          <a:xfrm>
            <a:off x="406562" y="5679601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901328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03290" y="1223467"/>
            <a:ext cx="20971337" cy="3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2661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 rot="5400000">
            <a:off x="14625919" y="6553738"/>
            <a:ext cx="4128000" cy="4126925"/>
          </a:xfrm>
          <a:prstGeom prst="pie">
            <a:avLst>
              <a:gd name="adj1" fmla="val 5400444"/>
              <a:gd name="adj2" fmla="val 162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1" name="Google Shape;11;p2"/>
          <p:cNvSpPr/>
          <p:nvPr/>
        </p:nvSpPr>
        <p:spPr>
          <a:xfrm>
            <a:off x="-150494" y="7289801"/>
            <a:ext cx="24520994" cy="7179059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" name="Google Shape;12;p2"/>
          <p:cNvSpPr/>
          <p:nvPr/>
        </p:nvSpPr>
        <p:spPr>
          <a:xfrm>
            <a:off x="-265130" y="8382000"/>
            <a:ext cx="25099753" cy="7996053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" name="Google Shape;13;p2"/>
          <p:cNvSpPr/>
          <p:nvPr/>
        </p:nvSpPr>
        <p:spPr>
          <a:xfrm>
            <a:off x="-761735" y="9474200"/>
            <a:ext cx="25409611" cy="7487653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4" name="Google Shape;14;p2"/>
          <p:cNvGrpSpPr/>
          <p:nvPr/>
        </p:nvGrpSpPr>
        <p:grpSpPr>
          <a:xfrm>
            <a:off x="-143169" y="7620797"/>
            <a:ext cx="24648190" cy="6272859"/>
            <a:chOff x="1739375" y="522325"/>
            <a:chExt cx="3873750" cy="993925"/>
          </a:xfrm>
        </p:grpSpPr>
        <p:sp>
          <p:nvSpPr>
            <p:cNvPr id="15" name="Google Shape;15;p2"/>
            <p:cNvSpPr/>
            <p:nvPr/>
          </p:nvSpPr>
          <p:spPr>
            <a:xfrm>
              <a:off x="3524450" y="782200"/>
              <a:ext cx="36800" cy="638700"/>
            </a:xfrm>
            <a:custGeom>
              <a:avLst/>
              <a:gdLst/>
              <a:ahLst/>
              <a:cxnLst/>
              <a:rect l="l" t="t" r="r" b="b"/>
              <a:pathLst>
                <a:path w="1472" h="25548" extrusionOk="0">
                  <a:moveTo>
                    <a:pt x="732" y="0"/>
                  </a:moveTo>
                  <a:lnTo>
                    <a:pt x="0" y="4849"/>
                  </a:lnTo>
                  <a:lnTo>
                    <a:pt x="0" y="25547"/>
                  </a:lnTo>
                  <a:lnTo>
                    <a:pt x="1471" y="25547"/>
                  </a:lnTo>
                  <a:lnTo>
                    <a:pt x="1471" y="4849"/>
                  </a:lnTo>
                  <a:lnTo>
                    <a:pt x="1463" y="4849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625" y="896450"/>
              <a:ext cx="45975" cy="18625"/>
            </a:xfrm>
            <a:custGeom>
              <a:avLst/>
              <a:gdLst/>
              <a:ahLst/>
              <a:cxnLst/>
              <a:rect l="l" t="t" r="r" b="b"/>
              <a:pathLst>
                <a:path w="1839" h="745" extrusionOk="0">
                  <a:moveTo>
                    <a:pt x="919" y="0"/>
                  </a:moveTo>
                  <a:cubicBezTo>
                    <a:pt x="412" y="0"/>
                    <a:pt x="1" y="166"/>
                    <a:pt x="1" y="372"/>
                  </a:cubicBezTo>
                  <a:cubicBezTo>
                    <a:pt x="1" y="578"/>
                    <a:pt x="412" y="744"/>
                    <a:pt x="919" y="744"/>
                  </a:cubicBezTo>
                  <a:cubicBezTo>
                    <a:pt x="1426" y="744"/>
                    <a:pt x="1838" y="578"/>
                    <a:pt x="1838" y="372"/>
                  </a:cubicBezTo>
                  <a:cubicBezTo>
                    <a:pt x="1838" y="166"/>
                    <a:pt x="1426" y="0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19625" y="993175"/>
              <a:ext cx="45975" cy="18650"/>
            </a:xfrm>
            <a:custGeom>
              <a:avLst/>
              <a:gdLst/>
              <a:ahLst/>
              <a:cxnLst/>
              <a:rect l="l" t="t" r="r" b="b"/>
              <a:pathLst>
                <a:path w="1839" h="746" extrusionOk="0">
                  <a:moveTo>
                    <a:pt x="919" y="1"/>
                  </a:moveTo>
                  <a:cubicBezTo>
                    <a:pt x="412" y="1"/>
                    <a:pt x="1" y="168"/>
                    <a:pt x="1" y="373"/>
                  </a:cubicBezTo>
                  <a:cubicBezTo>
                    <a:pt x="1" y="578"/>
                    <a:pt x="412" y="745"/>
                    <a:pt x="919" y="745"/>
                  </a:cubicBezTo>
                  <a:cubicBezTo>
                    <a:pt x="1426" y="745"/>
                    <a:pt x="1838" y="578"/>
                    <a:pt x="1838" y="373"/>
                  </a:cubicBezTo>
                  <a:cubicBezTo>
                    <a:pt x="1838" y="167"/>
                    <a:pt x="1426" y="1"/>
                    <a:pt x="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19625" y="1007075"/>
              <a:ext cx="45975" cy="18625"/>
            </a:xfrm>
            <a:custGeom>
              <a:avLst/>
              <a:gdLst/>
              <a:ahLst/>
              <a:cxnLst/>
              <a:rect l="l" t="t" r="r" b="b"/>
              <a:pathLst>
                <a:path w="1839" h="745" extrusionOk="0">
                  <a:moveTo>
                    <a:pt x="919" y="0"/>
                  </a:moveTo>
                  <a:cubicBezTo>
                    <a:pt x="412" y="0"/>
                    <a:pt x="1" y="167"/>
                    <a:pt x="1" y="372"/>
                  </a:cubicBezTo>
                  <a:cubicBezTo>
                    <a:pt x="1" y="579"/>
                    <a:pt x="412" y="744"/>
                    <a:pt x="919" y="744"/>
                  </a:cubicBezTo>
                  <a:cubicBezTo>
                    <a:pt x="1426" y="744"/>
                    <a:pt x="1838" y="579"/>
                    <a:pt x="1838" y="372"/>
                  </a:cubicBezTo>
                  <a:cubicBezTo>
                    <a:pt x="1838" y="167"/>
                    <a:pt x="1426" y="0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15800" y="1291950"/>
              <a:ext cx="53600" cy="128950"/>
            </a:xfrm>
            <a:custGeom>
              <a:avLst/>
              <a:gdLst/>
              <a:ahLst/>
              <a:cxnLst/>
              <a:rect l="l" t="t" r="r" b="b"/>
              <a:pathLst>
                <a:path w="2144" h="5158" extrusionOk="0">
                  <a:moveTo>
                    <a:pt x="1" y="1"/>
                  </a:moveTo>
                  <a:lnTo>
                    <a:pt x="1" y="5157"/>
                  </a:lnTo>
                  <a:lnTo>
                    <a:pt x="2144" y="5157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15800" y="1214400"/>
              <a:ext cx="53650" cy="77575"/>
            </a:xfrm>
            <a:custGeom>
              <a:avLst/>
              <a:gdLst/>
              <a:ahLst/>
              <a:cxnLst/>
              <a:rect l="l" t="t" r="r" b="b"/>
              <a:pathLst>
                <a:path w="2146" h="3103" extrusionOk="0">
                  <a:moveTo>
                    <a:pt x="346" y="1"/>
                  </a:moveTo>
                  <a:lnTo>
                    <a:pt x="1" y="3103"/>
                  </a:lnTo>
                  <a:lnTo>
                    <a:pt x="2145" y="3103"/>
                  </a:lnTo>
                  <a:lnTo>
                    <a:pt x="18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1325" y="630250"/>
              <a:ext cx="45525" cy="790650"/>
            </a:xfrm>
            <a:custGeom>
              <a:avLst/>
              <a:gdLst/>
              <a:ahLst/>
              <a:cxnLst/>
              <a:rect l="l" t="t" r="r" b="b"/>
              <a:pathLst>
                <a:path w="1821" h="31626" extrusionOk="0">
                  <a:moveTo>
                    <a:pt x="906" y="0"/>
                  </a:moveTo>
                  <a:lnTo>
                    <a:pt x="1" y="6003"/>
                  </a:lnTo>
                  <a:lnTo>
                    <a:pt x="1" y="31625"/>
                  </a:lnTo>
                  <a:lnTo>
                    <a:pt x="1821" y="31625"/>
                  </a:lnTo>
                  <a:lnTo>
                    <a:pt x="1821" y="6003"/>
                  </a:lnTo>
                  <a:lnTo>
                    <a:pt x="1813" y="6003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25350" y="771675"/>
              <a:ext cx="56900" cy="23025"/>
            </a:xfrm>
            <a:custGeom>
              <a:avLst/>
              <a:gdLst/>
              <a:ahLst/>
              <a:cxnLst/>
              <a:rect l="l" t="t" r="r" b="b"/>
              <a:pathLst>
                <a:path w="2276" h="921" extrusionOk="0">
                  <a:moveTo>
                    <a:pt x="1138" y="0"/>
                  </a:moveTo>
                  <a:cubicBezTo>
                    <a:pt x="510" y="0"/>
                    <a:pt x="1" y="206"/>
                    <a:pt x="1" y="460"/>
                  </a:cubicBezTo>
                  <a:cubicBezTo>
                    <a:pt x="1" y="714"/>
                    <a:pt x="510" y="921"/>
                    <a:pt x="1138" y="921"/>
                  </a:cubicBezTo>
                  <a:cubicBezTo>
                    <a:pt x="1767" y="921"/>
                    <a:pt x="2276" y="715"/>
                    <a:pt x="2276" y="460"/>
                  </a:cubicBezTo>
                  <a:cubicBezTo>
                    <a:pt x="2276" y="206"/>
                    <a:pt x="1767" y="0"/>
                    <a:pt x="1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625350" y="8914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1" y="207"/>
                    <a:pt x="1" y="461"/>
                  </a:cubicBezTo>
                  <a:cubicBezTo>
                    <a:pt x="1" y="716"/>
                    <a:pt x="510" y="922"/>
                    <a:pt x="1138" y="922"/>
                  </a:cubicBezTo>
                  <a:cubicBezTo>
                    <a:pt x="1767" y="922"/>
                    <a:pt x="2276" y="716"/>
                    <a:pt x="2276" y="461"/>
                  </a:cubicBezTo>
                  <a:cubicBezTo>
                    <a:pt x="2276" y="206"/>
                    <a:pt x="1767" y="1"/>
                    <a:pt x="1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25350" y="9086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1" y="207"/>
                    <a:pt x="1" y="462"/>
                  </a:cubicBezTo>
                  <a:cubicBezTo>
                    <a:pt x="1" y="716"/>
                    <a:pt x="510" y="922"/>
                    <a:pt x="1138" y="922"/>
                  </a:cubicBezTo>
                  <a:cubicBezTo>
                    <a:pt x="1767" y="922"/>
                    <a:pt x="2276" y="716"/>
                    <a:pt x="2276" y="462"/>
                  </a:cubicBezTo>
                  <a:cubicBezTo>
                    <a:pt x="2276" y="207"/>
                    <a:pt x="1767" y="1"/>
                    <a:pt x="1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620625" y="1261275"/>
              <a:ext cx="66375" cy="159625"/>
            </a:xfrm>
            <a:custGeom>
              <a:avLst/>
              <a:gdLst/>
              <a:ahLst/>
              <a:cxnLst/>
              <a:rect l="l" t="t" r="r" b="b"/>
              <a:pathLst>
                <a:path w="2655" h="6385" extrusionOk="0">
                  <a:moveTo>
                    <a:pt x="1" y="1"/>
                  </a:moveTo>
                  <a:lnTo>
                    <a:pt x="1" y="6384"/>
                  </a:lnTo>
                  <a:lnTo>
                    <a:pt x="2655" y="63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20625" y="1165300"/>
              <a:ext cx="66375" cy="96000"/>
            </a:xfrm>
            <a:custGeom>
              <a:avLst/>
              <a:gdLst/>
              <a:ahLst/>
              <a:cxnLst/>
              <a:rect l="l" t="t" r="r" b="b"/>
              <a:pathLst>
                <a:path w="2655" h="3840" extrusionOk="0">
                  <a:moveTo>
                    <a:pt x="429" y="0"/>
                  </a:moveTo>
                  <a:lnTo>
                    <a:pt x="1" y="3840"/>
                  </a:lnTo>
                  <a:lnTo>
                    <a:pt x="2655" y="3840"/>
                  </a:lnTo>
                  <a:lnTo>
                    <a:pt x="22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44025" y="782200"/>
              <a:ext cx="36825" cy="638700"/>
            </a:xfrm>
            <a:custGeom>
              <a:avLst/>
              <a:gdLst/>
              <a:ahLst/>
              <a:cxnLst/>
              <a:rect l="l" t="t" r="r" b="b"/>
              <a:pathLst>
                <a:path w="1473" h="25548" extrusionOk="0">
                  <a:moveTo>
                    <a:pt x="741" y="0"/>
                  </a:moveTo>
                  <a:lnTo>
                    <a:pt x="8" y="4849"/>
                  </a:lnTo>
                  <a:lnTo>
                    <a:pt x="1" y="4849"/>
                  </a:lnTo>
                  <a:lnTo>
                    <a:pt x="1" y="25547"/>
                  </a:lnTo>
                  <a:lnTo>
                    <a:pt x="1472" y="25547"/>
                  </a:lnTo>
                  <a:lnTo>
                    <a:pt x="1472" y="4849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839700" y="896450"/>
              <a:ext cx="45950" cy="18625"/>
            </a:xfrm>
            <a:custGeom>
              <a:avLst/>
              <a:gdLst/>
              <a:ahLst/>
              <a:cxnLst/>
              <a:rect l="l" t="t" r="r" b="b"/>
              <a:pathLst>
                <a:path w="1838" h="745" extrusionOk="0">
                  <a:moveTo>
                    <a:pt x="918" y="0"/>
                  </a:moveTo>
                  <a:cubicBezTo>
                    <a:pt x="412" y="0"/>
                    <a:pt x="0" y="166"/>
                    <a:pt x="0" y="372"/>
                  </a:cubicBezTo>
                  <a:cubicBezTo>
                    <a:pt x="0" y="578"/>
                    <a:pt x="412" y="744"/>
                    <a:pt x="918" y="744"/>
                  </a:cubicBezTo>
                  <a:cubicBezTo>
                    <a:pt x="1426" y="744"/>
                    <a:pt x="1838" y="578"/>
                    <a:pt x="1838" y="372"/>
                  </a:cubicBezTo>
                  <a:cubicBezTo>
                    <a:pt x="1838" y="166"/>
                    <a:pt x="1426" y="0"/>
                    <a:pt x="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39650" y="993175"/>
              <a:ext cx="46000" cy="18650"/>
            </a:xfrm>
            <a:custGeom>
              <a:avLst/>
              <a:gdLst/>
              <a:ahLst/>
              <a:cxnLst/>
              <a:rect l="l" t="t" r="r" b="b"/>
              <a:pathLst>
                <a:path w="1840" h="746" extrusionOk="0">
                  <a:moveTo>
                    <a:pt x="920" y="1"/>
                  </a:moveTo>
                  <a:cubicBezTo>
                    <a:pt x="413" y="1"/>
                    <a:pt x="1" y="168"/>
                    <a:pt x="1" y="373"/>
                  </a:cubicBezTo>
                  <a:cubicBezTo>
                    <a:pt x="1" y="578"/>
                    <a:pt x="413" y="745"/>
                    <a:pt x="920" y="745"/>
                  </a:cubicBezTo>
                  <a:cubicBezTo>
                    <a:pt x="1428" y="745"/>
                    <a:pt x="1840" y="578"/>
                    <a:pt x="1840" y="373"/>
                  </a:cubicBezTo>
                  <a:cubicBezTo>
                    <a:pt x="1840" y="168"/>
                    <a:pt x="1428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839700" y="1007075"/>
              <a:ext cx="45950" cy="18625"/>
            </a:xfrm>
            <a:custGeom>
              <a:avLst/>
              <a:gdLst/>
              <a:ahLst/>
              <a:cxnLst/>
              <a:rect l="l" t="t" r="r" b="b"/>
              <a:pathLst>
                <a:path w="1838" h="745" extrusionOk="0">
                  <a:moveTo>
                    <a:pt x="918" y="0"/>
                  </a:moveTo>
                  <a:cubicBezTo>
                    <a:pt x="412" y="0"/>
                    <a:pt x="0" y="167"/>
                    <a:pt x="0" y="372"/>
                  </a:cubicBezTo>
                  <a:cubicBezTo>
                    <a:pt x="0" y="579"/>
                    <a:pt x="412" y="744"/>
                    <a:pt x="918" y="744"/>
                  </a:cubicBezTo>
                  <a:cubicBezTo>
                    <a:pt x="1426" y="744"/>
                    <a:pt x="1838" y="579"/>
                    <a:pt x="1838" y="372"/>
                  </a:cubicBezTo>
                  <a:cubicBezTo>
                    <a:pt x="1838" y="167"/>
                    <a:pt x="1426" y="0"/>
                    <a:pt x="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35850" y="1291950"/>
              <a:ext cx="53625" cy="128950"/>
            </a:xfrm>
            <a:custGeom>
              <a:avLst/>
              <a:gdLst/>
              <a:ahLst/>
              <a:cxnLst/>
              <a:rect l="l" t="t" r="r" b="b"/>
              <a:pathLst>
                <a:path w="2145" h="5158" extrusionOk="0">
                  <a:moveTo>
                    <a:pt x="0" y="1"/>
                  </a:moveTo>
                  <a:lnTo>
                    <a:pt x="0" y="5157"/>
                  </a:lnTo>
                  <a:lnTo>
                    <a:pt x="2144" y="5157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35850" y="1214400"/>
              <a:ext cx="53625" cy="77575"/>
            </a:xfrm>
            <a:custGeom>
              <a:avLst/>
              <a:gdLst/>
              <a:ahLst/>
              <a:cxnLst/>
              <a:rect l="l" t="t" r="r" b="b"/>
              <a:pathLst>
                <a:path w="2145" h="3103" extrusionOk="0">
                  <a:moveTo>
                    <a:pt x="345" y="1"/>
                  </a:moveTo>
                  <a:lnTo>
                    <a:pt x="0" y="3103"/>
                  </a:lnTo>
                  <a:lnTo>
                    <a:pt x="2144" y="3103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28400" y="630250"/>
              <a:ext cx="45550" cy="790650"/>
            </a:xfrm>
            <a:custGeom>
              <a:avLst/>
              <a:gdLst/>
              <a:ahLst/>
              <a:cxnLst/>
              <a:rect l="l" t="t" r="r" b="b"/>
              <a:pathLst>
                <a:path w="1822" h="31626" extrusionOk="0">
                  <a:moveTo>
                    <a:pt x="915" y="0"/>
                  </a:moveTo>
                  <a:lnTo>
                    <a:pt x="10" y="6003"/>
                  </a:lnTo>
                  <a:lnTo>
                    <a:pt x="0" y="6003"/>
                  </a:lnTo>
                  <a:lnTo>
                    <a:pt x="0" y="31625"/>
                  </a:lnTo>
                  <a:lnTo>
                    <a:pt x="1821" y="31625"/>
                  </a:lnTo>
                  <a:lnTo>
                    <a:pt x="1821" y="600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23000" y="771675"/>
              <a:ext cx="56900" cy="23025"/>
            </a:xfrm>
            <a:custGeom>
              <a:avLst/>
              <a:gdLst/>
              <a:ahLst/>
              <a:cxnLst/>
              <a:rect l="l" t="t" r="r" b="b"/>
              <a:pathLst>
                <a:path w="2276" h="921" extrusionOk="0">
                  <a:moveTo>
                    <a:pt x="1138" y="0"/>
                  </a:moveTo>
                  <a:cubicBezTo>
                    <a:pt x="510" y="0"/>
                    <a:pt x="0" y="206"/>
                    <a:pt x="0" y="460"/>
                  </a:cubicBezTo>
                  <a:cubicBezTo>
                    <a:pt x="0" y="715"/>
                    <a:pt x="510" y="921"/>
                    <a:pt x="1138" y="921"/>
                  </a:cubicBezTo>
                  <a:cubicBezTo>
                    <a:pt x="1766" y="921"/>
                    <a:pt x="2275" y="714"/>
                    <a:pt x="2275" y="460"/>
                  </a:cubicBezTo>
                  <a:cubicBezTo>
                    <a:pt x="2275" y="206"/>
                    <a:pt x="1766" y="0"/>
                    <a:pt x="1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723000" y="8914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0" y="206"/>
                    <a:pt x="0" y="461"/>
                  </a:cubicBezTo>
                  <a:cubicBezTo>
                    <a:pt x="0" y="716"/>
                    <a:pt x="510" y="922"/>
                    <a:pt x="1138" y="922"/>
                  </a:cubicBezTo>
                  <a:cubicBezTo>
                    <a:pt x="1766" y="922"/>
                    <a:pt x="2275" y="716"/>
                    <a:pt x="2275" y="461"/>
                  </a:cubicBezTo>
                  <a:cubicBezTo>
                    <a:pt x="2275" y="207"/>
                    <a:pt x="1766" y="1"/>
                    <a:pt x="1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23000" y="9086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0" y="207"/>
                    <a:pt x="0" y="462"/>
                  </a:cubicBezTo>
                  <a:cubicBezTo>
                    <a:pt x="0" y="716"/>
                    <a:pt x="510" y="922"/>
                    <a:pt x="1138" y="922"/>
                  </a:cubicBezTo>
                  <a:cubicBezTo>
                    <a:pt x="1766" y="922"/>
                    <a:pt x="2275" y="716"/>
                    <a:pt x="2275" y="462"/>
                  </a:cubicBezTo>
                  <a:cubicBezTo>
                    <a:pt x="2275" y="207"/>
                    <a:pt x="1766" y="1"/>
                    <a:pt x="1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718250" y="1261275"/>
              <a:ext cx="66400" cy="159625"/>
            </a:xfrm>
            <a:custGeom>
              <a:avLst/>
              <a:gdLst/>
              <a:ahLst/>
              <a:cxnLst/>
              <a:rect l="l" t="t" r="r" b="b"/>
              <a:pathLst>
                <a:path w="2656" h="6385" extrusionOk="0">
                  <a:moveTo>
                    <a:pt x="0" y="1"/>
                  </a:moveTo>
                  <a:lnTo>
                    <a:pt x="0" y="6384"/>
                  </a:lnTo>
                  <a:lnTo>
                    <a:pt x="2656" y="6384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18250" y="1165300"/>
              <a:ext cx="66400" cy="96000"/>
            </a:xfrm>
            <a:custGeom>
              <a:avLst/>
              <a:gdLst/>
              <a:ahLst/>
              <a:cxnLst/>
              <a:rect l="l" t="t" r="r" b="b"/>
              <a:pathLst>
                <a:path w="2656" h="3840" extrusionOk="0">
                  <a:moveTo>
                    <a:pt x="428" y="0"/>
                  </a:moveTo>
                  <a:lnTo>
                    <a:pt x="0" y="3840"/>
                  </a:lnTo>
                  <a:lnTo>
                    <a:pt x="2656" y="3840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22375" y="1091600"/>
              <a:ext cx="560175" cy="329300"/>
            </a:xfrm>
            <a:custGeom>
              <a:avLst/>
              <a:gdLst/>
              <a:ahLst/>
              <a:cxnLst/>
              <a:rect l="l" t="t" r="r" b="b"/>
              <a:pathLst>
                <a:path w="22407" h="13172" extrusionOk="0">
                  <a:moveTo>
                    <a:pt x="0" y="0"/>
                  </a:moveTo>
                  <a:lnTo>
                    <a:pt x="0" y="13171"/>
                  </a:lnTo>
                  <a:lnTo>
                    <a:pt x="22407" y="13171"/>
                  </a:lnTo>
                  <a:lnTo>
                    <a:pt x="22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035250" y="1005575"/>
              <a:ext cx="334400" cy="90775"/>
            </a:xfrm>
            <a:custGeom>
              <a:avLst/>
              <a:gdLst/>
              <a:ahLst/>
              <a:cxnLst/>
              <a:rect l="l" t="t" r="r" b="b"/>
              <a:pathLst>
                <a:path w="13376" h="3631" extrusionOk="0">
                  <a:moveTo>
                    <a:pt x="0" y="1"/>
                  </a:moveTo>
                  <a:lnTo>
                    <a:pt x="0" y="3630"/>
                  </a:lnTo>
                  <a:lnTo>
                    <a:pt x="13376" y="3630"/>
                  </a:lnTo>
                  <a:lnTo>
                    <a:pt x="133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048050" y="988975"/>
              <a:ext cx="308825" cy="16225"/>
            </a:xfrm>
            <a:custGeom>
              <a:avLst/>
              <a:gdLst/>
              <a:ahLst/>
              <a:cxnLst/>
              <a:rect l="l" t="t" r="r" b="b"/>
              <a:pathLst>
                <a:path w="12353" h="649" extrusionOk="0">
                  <a:moveTo>
                    <a:pt x="0" y="1"/>
                  </a:moveTo>
                  <a:lnTo>
                    <a:pt x="0" y="648"/>
                  </a:lnTo>
                  <a:lnTo>
                    <a:pt x="12353" y="648"/>
                  </a:lnTo>
                  <a:lnTo>
                    <a:pt x="12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66450" y="1021425"/>
              <a:ext cx="107550" cy="70025"/>
            </a:xfrm>
            <a:custGeom>
              <a:avLst/>
              <a:gdLst/>
              <a:ahLst/>
              <a:cxnLst/>
              <a:rect l="l" t="t" r="r" b="b"/>
              <a:pathLst>
                <a:path w="4302" h="2801" extrusionOk="0">
                  <a:moveTo>
                    <a:pt x="1" y="0"/>
                  </a:moveTo>
                  <a:lnTo>
                    <a:pt x="1" y="2800"/>
                  </a:lnTo>
                  <a:lnTo>
                    <a:pt x="4302" y="2800"/>
                  </a:lnTo>
                  <a:cubicBezTo>
                    <a:pt x="4302" y="1253"/>
                    <a:pt x="2376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927700" y="1021425"/>
              <a:ext cx="107575" cy="70025"/>
            </a:xfrm>
            <a:custGeom>
              <a:avLst/>
              <a:gdLst/>
              <a:ahLst/>
              <a:cxnLst/>
              <a:rect l="l" t="t" r="r" b="b"/>
              <a:pathLst>
                <a:path w="4303" h="2801" extrusionOk="0">
                  <a:moveTo>
                    <a:pt x="4302" y="0"/>
                  </a:moveTo>
                  <a:cubicBezTo>
                    <a:pt x="1927" y="0"/>
                    <a:pt x="1" y="1253"/>
                    <a:pt x="1" y="2800"/>
                  </a:cubicBezTo>
                  <a:lnTo>
                    <a:pt x="4302" y="280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63475" y="883150"/>
              <a:ext cx="277975" cy="211725"/>
            </a:xfrm>
            <a:custGeom>
              <a:avLst/>
              <a:gdLst/>
              <a:ahLst/>
              <a:cxnLst/>
              <a:rect l="l" t="t" r="r" b="b"/>
              <a:pathLst>
                <a:path w="11119" h="8469" extrusionOk="0">
                  <a:moveTo>
                    <a:pt x="5560" y="0"/>
                  </a:moveTo>
                  <a:cubicBezTo>
                    <a:pt x="2489" y="0"/>
                    <a:pt x="1" y="1896"/>
                    <a:pt x="1" y="4234"/>
                  </a:cubicBezTo>
                  <a:cubicBezTo>
                    <a:pt x="1" y="6573"/>
                    <a:pt x="2490" y="8469"/>
                    <a:pt x="5560" y="8469"/>
                  </a:cubicBezTo>
                  <a:cubicBezTo>
                    <a:pt x="8629" y="8469"/>
                    <a:pt x="11119" y="6573"/>
                    <a:pt x="11119" y="4234"/>
                  </a:cubicBezTo>
                  <a:cubicBezTo>
                    <a:pt x="11119" y="1896"/>
                    <a:pt x="8630" y="0"/>
                    <a:pt x="5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198025" y="842650"/>
              <a:ext cx="8875" cy="27275"/>
            </a:xfrm>
            <a:custGeom>
              <a:avLst/>
              <a:gdLst/>
              <a:ahLst/>
              <a:cxnLst/>
              <a:rect l="l" t="t" r="r" b="b"/>
              <a:pathLst>
                <a:path w="355" h="1091" extrusionOk="0">
                  <a:moveTo>
                    <a:pt x="176" y="1"/>
                  </a:moveTo>
                  <a:lnTo>
                    <a:pt x="67" y="847"/>
                  </a:lnTo>
                  <a:lnTo>
                    <a:pt x="0" y="1091"/>
                  </a:lnTo>
                  <a:lnTo>
                    <a:pt x="355" y="1091"/>
                  </a:lnTo>
                  <a:lnTo>
                    <a:pt x="287" y="84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188375" y="866075"/>
              <a:ext cx="28225" cy="34125"/>
            </a:xfrm>
            <a:custGeom>
              <a:avLst/>
              <a:gdLst/>
              <a:ahLst/>
              <a:cxnLst/>
              <a:rect l="l" t="t" r="r" b="b"/>
              <a:pathLst>
                <a:path w="1129" h="1365" extrusionOk="0">
                  <a:moveTo>
                    <a:pt x="564" y="1"/>
                  </a:moveTo>
                  <a:cubicBezTo>
                    <a:pt x="252" y="1"/>
                    <a:pt x="0" y="306"/>
                    <a:pt x="0" y="683"/>
                  </a:cubicBezTo>
                  <a:cubicBezTo>
                    <a:pt x="0" y="1060"/>
                    <a:pt x="252" y="1364"/>
                    <a:pt x="564" y="1364"/>
                  </a:cubicBezTo>
                  <a:cubicBezTo>
                    <a:pt x="875" y="1364"/>
                    <a:pt x="1128" y="1060"/>
                    <a:pt x="1128" y="683"/>
                  </a:cubicBezTo>
                  <a:cubicBezTo>
                    <a:pt x="1128" y="306"/>
                    <a:pt x="875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00850" y="1321625"/>
              <a:ext cx="1003225" cy="99275"/>
            </a:xfrm>
            <a:custGeom>
              <a:avLst/>
              <a:gdLst/>
              <a:ahLst/>
              <a:cxnLst/>
              <a:rect l="l" t="t" r="r" b="b"/>
              <a:pathLst>
                <a:path w="40129" h="3971" extrusionOk="0">
                  <a:moveTo>
                    <a:pt x="1" y="0"/>
                  </a:moveTo>
                  <a:lnTo>
                    <a:pt x="1" y="3970"/>
                  </a:lnTo>
                  <a:lnTo>
                    <a:pt x="40128" y="3970"/>
                  </a:lnTo>
                  <a:lnTo>
                    <a:pt x="401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42425" y="1294900"/>
              <a:ext cx="722875" cy="61550"/>
            </a:xfrm>
            <a:custGeom>
              <a:avLst/>
              <a:gdLst/>
              <a:ahLst/>
              <a:cxnLst/>
              <a:rect l="l" t="t" r="r" b="b"/>
              <a:pathLst>
                <a:path w="28915" h="2462" extrusionOk="0">
                  <a:moveTo>
                    <a:pt x="1" y="1"/>
                  </a:moveTo>
                  <a:lnTo>
                    <a:pt x="1" y="2461"/>
                  </a:lnTo>
                  <a:lnTo>
                    <a:pt x="28914" y="2461"/>
                  </a:lnTo>
                  <a:lnTo>
                    <a:pt x="289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849375" y="1256225"/>
              <a:ext cx="706175" cy="44475"/>
            </a:xfrm>
            <a:custGeom>
              <a:avLst/>
              <a:gdLst/>
              <a:ahLst/>
              <a:cxnLst/>
              <a:rect l="l" t="t" r="r" b="b"/>
              <a:pathLst>
                <a:path w="28247" h="1779" extrusionOk="0">
                  <a:moveTo>
                    <a:pt x="5725" y="1"/>
                  </a:moveTo>
                  <a:lnTo>
                    <a:pt x="0" y="1779"/>
                  </a:lnTo>
                  <a:lnTo>
                    <a:pt x="28247" y="1779"/>
                  </a:lnTo>
                  <a:lnTo>
                    <a:pt x="225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984825" y="735450"/>
              <a:ext cx="214450" cy="689675"/>
            </a:xfrm>
            <a:custGeom>
              <a:avLst/>
              <a:gdLst/>
              <a:ahLst/>
              <a:cxnLst/>
              <a:rect l="l" t="t" r="r" b="b"/>
              <a:pathLst>
                <a:path w="8578" h="27587" extrusionOk="0">
                  <a:moveTo>
                    <a:pt x="0" y="0"/>
                  </a:moveTo>
                  <a:lnTo>
                    <a:pt x="0" y="27586"/>
                  </a:lnTo>
                  <a:lnTo>
                    <a:pt x="8577" y="27586"/>
                  </a:lnTo>
                  <a:lnTo>
                    <a:pt x="85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60775" y="782900"/>
              <a:ext cx="262525" cy="642225"/>
            </a:xfrm>
            <a:custGeom>
              <a:avLst/>
              <a:gdLst/>
              <a:ahLst/>
              <a:cxnLst/>
              <a:rect l="l" t="t" r="r" b="b"/>
              <a:pathLst>
                <a:path w="10501" h="25689" extrusionOk="0">
                  <a:moveTo>
                    <a:pt x="1" y="0"/>
                  </a:moveTo>
                  <a:lnTo>
                    <a:pt x="1" y="25688"/>
                  </a:lnTo>
                  <a:lnTo>
                    <a:pt x="10500" y="25688"/>
                  </a:lnTo>
                  <a:lnTo>
                    <a:pt x="105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060175" y="522325"/>
              <a:ext cx="10500" cy="289650"/>
            </a:xfrm>
            <a:custGeom>
              <a:avLst/>
              <a:gdLst/>
              <a:ahLst/>
              <a:cxnLst/>
              <a:rect l="l" t="t" r="r" b="b"/>
              <a:pathLst>
                <a:path w="420" h="11586" extrusionOk="0">
                  <a:moveTo>
                    <a:pt x="236" y="1"/>
                  </a:moveTo>
                  <a:lnTo>
                    <a:pt x="1" y="11585"/>
                  </a:lnTo>
                  <a:lnTo>
                    <a:pt x="420" y="1158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12675" y="522325"/>
              <a:ext cx="10500" cy="289650"/>
            </a:xfrm>
            <a:custGeom>
              <a:avLst/>
              <a:gdLst/>
              <a:ahLst/>
              <a:cxnLst/>
              <a:rect l="l" t="t" r="r" b="b"/>
              <a:pathLst>
                <a:path w="420" h="11586" extrusionOk="0">
                  <a:moveTo>
                    <a:pt x="236" y="1"/>
                  </a:moveTo>
                  <a:lnTo>
                    <a:pt x="1" y="11585"/>
                  </a:lnTo>
                  <a:lnTo>
                    <a:pt x="419" y="1158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25650" y="773425"/>
              <a:ext cx="151925" cy="653475"/>
            </a:xfrm>
            <a:custGeom>
              <a:avLst/>
              <a:gdLst/>
              <a:ahLst/>
              <a:cxnLst/>
              <a:rect l="l" t="t" r="r" b="b"/>
              <a:pathLst>
                <a:path w="6077" h="26139" extrusionOk="0">
                  <a:moveTo>
                    <a:pt x="0" y="0"/>
                  </a:moveTo>
                  <a:lnTo>
                    <a:pt x="0" y="26139"/>
                  </a:lnTo>
                  <a:lnTo>
                    <a:pt x="6076" y="26139"/>
                  </a:lnTo>
                  <a:lnTo>
                    <a:pt x="60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343100" y="585575"/>
              <a:ext cx="10600" cy="214850"/>
            </a:xfrm>
            <a:custGeom>
              <a:avLst/>
              <a:gdLst/>
              <a:ahLst/>
              <a:cxnLst/>
              <a:rect l="l" t="t" r="r" b="b"/>
              <a:pathLst>
                <a:path w="424" h="8594" extrusionOk="0">
                  <a:moveTo>
                    <a:pt x="238" y="0"/>
                  </a:moveTo>
                  <a:lnTo>
                    <a:pt x="0" y="8593"/>
                  </a:lnTo>
                  <a:lnTo>
                    <a:pt x="424" y="8593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198425" y="812825"/>
              <a:ext cx="206325" cy="614075"/>
            </a:xfrm>
            <a:custGeom>
              <a:avLst/>
              <a:gdLst/>
              <a:ahLst/>
              <a:cxnLst/>
              <a:rect l="l" t="t" r="r" b="b"/>
              <a:pathLst>
                <a:path w="8253" h="24563" extrusionOk="0">
                  <a:moveTo>
                    <a:pt x="1" y="0"/>
                  </a:moveTo>
                  <a:lnTo>
                    <a:pt x="1" y="1021"/>
                  </a:lnTo>
                  <a:lnTo>
                    <a:pt x="449" y="1021"/>
                  </a:lnTo>
                  <a:lnTo>
                    <a:pt x="449" y="1791"/>
                  </a:lnTo>
                  <a:lnTo>
                    <a:pt x="1" y="1791"/>
                  </a:lnTo>
                  <a:lnTo>
                    <a:pt x="1" y="2385"/>
                  </a:lnTo>
                  <a:lnTo>
                    <a:pt x="449" y="2385"/>
                  </a:lnTo>
                  <a:lnTo>
                    <a:pt x="449" y="3155"/>
                  </a:lnTo>
                  <a:lnTo>
                    <a:pt x="1" y="3155"/>
                  </a:lnTo>
                  <a:lnTo>
                    <a:pt x="1" y="3750"/>
                  </a:lnTo>
                  <a:lnTo>
                    <a:pt x="449" y="3750"/>
                  </a:lnTo>
                  <a:lnTo>
                    <a:pt x="449" y="4520"/>
                  </a:lnTo>
                  <a:lnTo>
                    <a:pt x="1" y="4520"/>
                  </a:lnTo>
                  <a:lnTo>
                    <a:pt x="1" y="5114"/>
                  </a:lnTo>
                  <a:lnTo>
                    <a:pt x="449" y="5114"/>
                  </a:lnTo>
                  <a:lnTo>
                    <a:pt x="449" y="5884"/>
                  </a:lnTo>
                  <a:lnTo>
                    <a:pt x="1" y="5884"/>
                  </a:lnTo>
                  <a:lnTo>
                    <a:pt x="1" y="6479"/>
                  </a:lnTo>
                  <a:lnTo>
                    <a:pt x="449" y="6479"/>
                  </a:lnTo>
                  <a:lnTo>
                    <a:pt x="449" y="7249"/>
                  </a:lnTo>
                  <a:lnTo>
                    <a:pt x="1" y="7249"/>
                  </a:lnTo>
                  <a:lnTo>
                    <a:pt x="1" y="7843"/>
                  </a:lnTo>
                  <a:lnTo>
                    <a:pt x="449" y="7843"/>
                  </a:lnTo>
                  <a:lnTo>
                    <a:pt x="449" y="8612"/>
                  </a:lnTo>
                  <a:lnTo>
                    <a:pt x="1" y="8612"/>
                  </a:lnTo>
                  <a:lnTo>
                    <a:pt x="1" y="9207"/>
                  </a:lnTo>
                  <a:lnTo>
                    <a:pt x="449" y="9207"/>
                  </a:lnTo>
                  <a:lnTo>
                    <a:pt x="449" y="9977"/>
                  </a:lnTo>
                  <a:lnTo>
                    <a:pt x="1" y="9977"/>
                  </a:lnTo>
                  <a:lnTo>
                    <a:pt x="1" y="10572"/>
                  </a:lnTo>
                  <a:lnTo>
                    <a:pt x="449" y="10572"/>
                  </a:lnTo>
                  <a:lnTo>
                    <a:pt x="449" y="11342"/>
                  </a:lnTo>
                  <a:lnTo>
                    <a:pt x="1" y="11342"/>
                  </a:lnTo>
                  <a:lnTo>
                    <a:pt x="1" y="11936"/>
                  </a:lnTo>
                  <a:lnTo>
                    <a:pt x="449" y="11936"/>
                  </a:lnTo>
                  <a:lnTo>
                    <a:pt x="449" y="12706"/>
                  </a:lnTo>
                  <a:lnTo>
                    <a:pt x="1" y="12706"/>
                  </a:lnTo>
                  <a:lnTo>
                    <a:pt x="1" y="13301"/>
                  </a:lnTo>
                  <a:lnTo>
                    <a:pt x="449" y="13301"/>
                  </a:lnTo>
                  <a:lnTo>
                    <a:pt x="449" y="14071"/>
                  </a:lnTo>
                  <a:lnTo>
                    <a:pt x="1" y="14071"/>
                  </a:lnTo>
                  <a:lnTo>
                    <a:pt x="1" y="14665"/>
                  </a:lnTo>
                  <a:lnTo>
                    <a:pt x="449" y="14665"/>
                  </a:lnTo>
                  <a:lnTo>
                    <a:pt x="449" y="15435"/>
                  </a:lnTo>
                  <a:lnTo>
                    <a:pt x="1" y="15435"/>
                  </a:lnTo>
                  <a:lnTo>
                    <a:pt x="1" y="16030"/>
                  </a:lnTo>
                  <a:lnTo>
                    <a:pt x="449" y="16030"/>
                  </a:lnTo>
                  <a:lnTo>
                    <a:pt x="449" y="16800"/>
                  </a:lnTo>
                  <a:lnTo>
                    <a:pt x="1" y="16800"/>
                  </a:lnTo>
                  <a:lnTo>
                    <a:pt x="1" y="17381"/>
                  </a:lnTo>
                  <a:lnTo>
                    <a:pt x="449" y="17381"/>
                  </a:lnTo>
                  <a:lnTo>
                    <a:pt x="449" y="18151"/>
                  </a:lnTo>
                  <a:lnTo>
                    <a:pt x="1" y="18151"/>
                  </a:lnTo>
                  <a:lnTo>
                    <a:pt x="1" y="18732"/>
                  </a:lnTo>
                  <a:lnTo>
                    <a:pt x="449" y="18732"/>
                  </a:lnTo>
                  <a:lnTo>
                    <a:pt x="449" y="19502"/>
                  </a:lnTo>
                  <a:lnTo>
                    <a:pt x="1" y="19502"/>
                  </a:lnTo>
                  <a:lnTo>
                    <a:pt x="1" y="20083"/>
                  </a:lnTo>
                  <a:lnTo>
                    <a:pt x="449" y="20083"/>
                  </a:lnTo>
                  <a:lnTo>
                    <a:pt x="449" y="20853"/>
                  </a:lnTo>
                  <a:lnTo>
                    <a:pt x="1" y="20853"/>
                  </a:lnTo>
                  <a:lnTo>
                    <a:pt x="1" y="21434"/>
                  </a:lnTo>
                  <a:lnTo>
                    <a:pt x="449" y="21434"/>
                  </a:lnTo>
                  <a:lnTo>
                    <a:pt x="449" y="22204"/>
                  </a:lnTo>
                  <a:lnTo>
                    <a:pt x="1" y="22204"/>
                  </a:lnTo>
                  <a:lnTo>
                    <a:pt x="1" y="22785"/>
                  </a:lnTo>
                  <a:lnTo>
                    <a:pt x="449" y="22785"/>
                  </a:lnTo>
                  <a:lnTo>
                    <a:pt x="449" y="23555"/>
                  </a:lnTo>
                  <a:lnTo>
                    <a:pt x="1" y="23555"/>
                  </a:lnTo>
                  <a:lnTo>
                    <a:pt x="1" y="24563"/>
                  </a:lnTo>
                  <a:lnTo>
                    <a:pt x="8252" y="24563"/>
                  </a:lnTo>
                  <a:lnTo>
                    <a:pt x="82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005200" y="848850"/>
              <a:ext cx="149975" cy="575175"/>
            </a:xfrm>
            <a:custGeom>
              <a:avLst/>
              <a:gdLst/>
              <a:ahLst/>
              <a:cxnLst/>
              <a:rect l="l" t="t" r="r" b="b"/>
              <a:pathLst>
                <a:path w="5999" h="23007" extrusionOk="0">
                  <a:moveTo>
                    <a:pt x="5999" y="0"/>
                  </a:moveTo>
                  <a:cubicBezTo>
                    <a:pt x="2319" y="1869"/>
                    <a:pt x="1" y="5646"/>
                    <a:pt x="1" y="9772"/>
                  </a:cubicBezTo>
                  <a:lnTo>
                    <a:pt x="1" y="23006"/>
                  </a:lnTo>
                  <a:lnTo>
                    <a:pt x="5999" y="23006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474775" y="962250"/>
              <a:ext cx="109400" cy="469775"/>
            </a:xfrm>
            <a:custGeom>
              <a:avLst/>
              <a:gdLst/>
              <a:ahLst/>
              <a:cxnLst/>
              <a:rect l="l" t="t" r="r" b="b"/>
              <a:pathLst>
                <a:path w="4376" h="18791" extrusionOk="0">
                  <a:moveTo>
                    <a:pt x="1042" y="2220"/>
                  </a:moveTo>
                  <a:lnTo>
                    <a:pt x="3394" y="2833"/>
                  </a:lnTo>
                  <a:lnTo>
                    <a:pt x="3394" y="6183"/>
                  </a:lnTo>
                  <a:lnTo>
                    <a:pt x="1042" y="5718"/>
                  </a:lnTo>
                  <a:lnTo>
                    <a:pt x="1042" y="2220"/>
                  </a:lnTo>
                  <a:close/>
                  <a:moveTo>
                    <a:pt x="0" y="0"/>
                  </a:moveTo>
                  <a:lnTo>
                    <a:pt x="0" y="18791"/>
                  </a:lnTo>
                  <a:lnTo>
                    <a:pt x="1042" y="18791"/>
                  </a:lnTo>
                  <a:lnTo>
                    <a:pt x="1042" y="6952"/>
                  </a:lnTo>
                  <a:lnTo>
                    <a:pt x="3394" y="7390"/>
                  </a:lnTo>
                  <a:lnTo>
                    <a:pt x="3394" y="18791"/>
                  </a:lnTo>
                  <a:lnTo>
                    <a:pt x="4375" y="18791"/>
                  </a:lnTo>
                  <a:lnTo>
                    <a:pt x="4375" y="1239"/>
                  </a:lnTo>
                  <a:lnTo>
                    <a:pt x="3394" y="961"/>
                  </a:lnTo>
                  <a:lnTo>
                    <a:pt x="3394" y="1658"/>
                  </a:lnTo>
                  <a:lnTo>
                    <a:pt x="1042" y="1017"/>
                  </a:lnTo>
                  <a:lnTo>
                    <a:pt x="1042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36950" y="1017200"/>
              <a:ext cx="85225" cy="454000"/>
            </a:xfrm>
            <a:custGeom>
              <a:avLst/>
              <a:gdLst/>
              <a:ahLst/>
              <a:cxnLst/>
              <a:rect l="l" t="t" r="r" b="b"/>
              <a:pathLst>
                <a:path w="3409" h="18160" extrusionOk="0">
                  <a:moveTo>
                    <a:pt x="884" y="1900"/>
                  </a:moveTo>
                  <a:lnTo>
                    <a:pt x="2550" y="2224"/>
                  </a:lnTo>
                  <a:lnTo>
                    <a:pt x="2550" y="5118"/>
                  </a:lnTo>
                  <a:lnTo>
                    <a:pt x="884" y="4861"/>
                  </a:lnTo>
                  <a:lnTo>
                    <a:pt x="884" y="1900"/>
                  </a:lnTo>
                  <a:close/>
                  <a:moveTo>
                    <a:pt x="0" y="0"/>
                  </a:moveTo>
                  <a:lnTo>
                    <a:pt x="0" y="18150"/>
                  </a:lnTo>
                  <a:lnTo>
                    <a:pt x="884" y="18152"/>
                  </a:lnTo>
                  <a:lnTo>
                    <a:pt x="884" y="5985"/>
                  </a:lnTo>
                  <a:lnTo>
                    <a:pt x="2550" y="6229"/>
                  </a:lnTo>
                  <a:lnTo>
                    <a:pt x="2550" y="18157"/>
                  </a:lnTo>
                  <a:lnTo>
                    <a:pt x="3409" y="18160"/>
                  </a:lnTo>
                  <a:lnTo>
                    <a:pt x="3409" y="712"/>
                  </a:lnTo>
                  <a:lnTo>
                    <a:pt x="2550" y="533"/>
                  </a:lnTo>
                  <a:lnTo>
                    <a:pt x="2550" y="1143"/>
                  </a:lnTo>
                  <a:lnTo>
                    <a:pt x="884" y="808"/>
                  </a:lnTo>
                  <a:lnTo>
                    <a:pt x="884" y="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37450" y="1228925"/>
              <a:ext cx="1022550" cy="122875"/>
            </a:xfrm>
            <a:custGeom>
              <a:avLst/>
              <a:gdLst/>
              <a:ahLst/>
              <a:cxnLst/>
              <a:rect l="l" t="t" r="r" b="b"/>
              <a:pathLst>
                <a:path w="40902" h="4915" extrusionOk="0">
                  <a:moveTo>
                    <a:pt x="21081" y="0"/>
                  </a:moveTo>
                  <a:cubicBezTo>
                    <a:pt x="14318" y="0"/>
                    <a:pt x="6760" y="555"/>
                    <a:pt x="0" y="2350"/>
                  </a:cubicBezTo>
                  <a:lnTo>
                    <a:pt x="682" y="4915"/>
                  </a:lnTo>
                  <a:cubicBezTo>
                    <a:pt x="7109" y="3207"/>
                    <a:pt x="14415" y="2679"/>
                    <a:pt x="20996" y="2679"/>
                  </a:cubicBezTo>
                  <a:cubicBezTo>
                    <a:pt x="31608" y="2679"/>
                    <a:pt x="40338" y="4053"/>
                    <a:pt x="40479" y="4076"/>
                  </a:cubicBezTo>
                  <a:lnTo>
                    <a:pt x="40901" y="1457"/>
                  </a:lnTo>
                  <a:cubicBezTo>
                    <a:pt x="40319" y="1362"/>
                    <a:pt x="31674" y="0"/>
                    <a:pt x="21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74800" y="969650"/>
              <a:ext cx="849125" cy="332575"/>
            </a:xfrm>
            <a:custGeom>
              <a:avLst/>
              <a:gdLst/>
              <a:ahLst/>
              <a:cxnLst/>
              <a:rect l="l" t="t" r="r" b="b"/>
              <a:pathLst>
                <a:path w="33965" h="13303" extrusionOk="0">
                  <a:moveTo>
                    <a:pt x="24423" y="0"/>
                  </a:moveTo>
                  <a:cubicBezTo>
                    <a:pt x="24372" y="4"/>
                    <a:pt x="24309" y="31"/>
                    <a:pt x="24278" y="82"/>
                  </a:cubicBezTo>
                  <a:cubicBezTo>
                    <a:pt x="20808" y="5948"/>
                    <a:pt x="17499" y="8943"/>
                    <a:pt x="14457" y="8943"/>
                  </a:cubicBezTo>
                  <a:cubicBezTo>
                    <a:pt x="14416" y="8943"/>
                    <a:pt x="14374" y="8943"/>
                    <a:pt x="14333" y="8941"/>
                  </a:cubicBezTo>
                  <a:cubicBezTo>
                    <a:pt x="11695" y="8884"/>
                    <a:pt x="9143" y="6581"/>
                    <a:pt x="6747" y="2097"/>
                  </a:cubicBezTo>
                  <a:cubicBezTo>
                    <a:pt x="6716" y="2037"/>
                    <a:pt x="6659" y="2009"/>
                    <a:pt x="6602" y="2009"/>
                  </a:cubicBezTo>
                  <a:cubicBezTo>
                    <a:pt x="6532" y="2009"/>
                    <a:pt x="6463" y="2052"/>
                    <a:pt x="6442" y="2132"/>
                  </a:cubicBezTo>
                  <a:cubicBezTo>
                    <a:pt x="5027" y="7534"/>
                    <a:pt x="2907" y="11190"/>
                    <a:pt x="140" y="12998"/>
                  </a:cubicBezTo>
                  <a:cubicBezTo>
                    <a:pt x="1" y="13088"/>
                    <a:pt x="65" y="13302"/>
                    <a:pt x="231" y="13302"/>
                  </a:cubicBezTo>
                  <a:cubicBezTo>
                    <a:pt x="262" y="13302"/>
                    <a:pt x="294" y="13293"/>
                    <a:pt x="320" y="13275"/>
                  </a:cubicBezTo>
                  <a:cubicBezTo>
                    <a:pt x="3129" y="11440"/>
                    <a:pt x="5203" y="7953"/>
                    <a:pt x="6654" y="2619"/>
                  </a:cubicBezTo>
                  <a:cubicBezTo>
                    <a:pt x="9054" y="6976"/>
                    <a:pt x="11633" y="9214"/>
                    <a:pt x="14326" y="9274"/>
                  </a:cubicBezTo>
                  <a:cubicBezTo>
                    <a:pt x="14362" y="9275"/>
                    <a:pt x="14398" y="9275"/>
                    <a:pt x="14435" y="9275"/>
                  </a:cubicBezTo>
                  <a:cubicBezTo>
                    <a:pt x="17570" y="9274"/>
                    <a:pt x="20928" y="6322"/>
                    <a:pt x="24417" y="497"/>
                  </a:cubicBezTo>
                  <a:cubicBezTo>
                    <a:pt x="26718" y="4561"/>
                    <a:pt x="29617" y="8987"/>
                    <a:pt x="33691" y="11425"/>
                  </a:cubicBezTo>
                  <a:cubicBezTo>
                    <a:pt x="33717" y="11441"/>
                    <a:pt x="33746" y="11449"/>
                    <a:pt x="33775" y="11449"/>
                  </a:cubicBezTo>
                  <a:cubicBezTo>
                    <a:pt x="33831" y="11449"/>
                    <a:pt x="33887" y="11420"/>
                    <a:pt x="33918" y="11368"/>
                  </a:cubicBezTo>
                  <a:cubicBezTo>
                    <a:pt x="33965" y="11290"/>
                    <a:pt x="33939" y="11187"/>
                    <a:pt x="33861" y="11141"/>
                  </a:cubicBezTo>
                  <a:cubicBezTo>
                    <a:pt x="29770" y="8692"/>
                    <a:pt x="26867" y="4178"/>
                    <a:pt x="24566" y="86"/>
                  </a:cubicBezTo>
                  <a:cubicBezTo>
                    <a:pt x="24537" y="33"/>
                    <a:pt x="24482" y="2"/>
                    <a:pt x="244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46925" y="992700"/>
              <a:ext cx="867775" cy="329825"/>
            </a:xfrm>
            <a:custGeom>
              <a:avLst/>
              <a:gdLst/>
              <a:ahLst/>
              <a:cxnLst/>
              <a:rect l="l" t="t" r="r" b="b"/>
              <a:pathLst>
                <a:path w="34711" h="13193" extrusionOk="0">
                  <a:moveTo>
                    <a:pt x="24984" y="0"/>
                  </a:moveTo>
                  <a:cubicBezTo>
                    <a:pt x="24946" y="0"/>
                    <a:pt x="24910" y="20"/>
                    <a:pt x="24890" y="54"/>
                  </a:cubicBezTo>
                  <a:cubicBezTo>
                    <a:pt x="21307" y="5953"/>
                    <a:pt x="17892" y="8942"/>
                    <a:pt x="14735" y="8942"/>
                  </a:cubicBezTo>
                  <a:cubicBezTo>
                    <a:pt x="14697" y="8942"/>
                    <a:pt x="14661" y="8942"/>
                    <a:pt x="14625" y="8941"/>
                  </a:cubicBezTo>
                  <a:cubicBezTo>
                    <a:pt x="11893" y="8880"/>
                    <a:pt x="9259" y="6567"/>
                    <a:pt x="6792" y="2066"/>
                  </a:cubicBezTo>
                  <a:cubicBezTo>
                    <a:pt x="6772" y="2030"/>
                    <a:pt x="6734" y="2008"/>
                    <a:pt x="6693" y="2008"/>
                  </a:cubicBezTo>
                  <a:cubicBezTo>
                    <a:pt x="6689" y="2008"/>
                    <a:pt x="6685" y="2009"/>
                    <a:pt x="6681" y="2009"/>
                  </a:cubicBezTo>
                  <a:cubicBezTo>
                    <a:pt x="6637" y="2015"/>
                    <a:pt x="6599" y="2046"/>
                    <a:pt x="6588" y="2091"/>
                  </a:cubicBezTo>
                  <a:cubicBezTo>
                    <a:pt x="5132" y="7505"/>
                    <a:pt x="2948" y="11172"/>
                    <a:pt x="95" y="12988"/>
                  </a:cubicBezTo>
                  <a:cubicBezTo>
                    <a:pt x="1" y="13046"/>
                    <a:pt x="44" y="13192"/>
                    <a:pt x="155" y="13192"/>
                  </a:cubicBezTo>
                  <a:cubicBezTo>
                    <a:pt x="176" y="13192"/>
                    <a:pt x="197" y="13185"/>
                    <a:pt x="214" y="13175"/>
                  </a:cubicBezTo>
                  <a:cubicBezTo>
                    <a:pt x="3109" y="11332"/>
                    <a:pt x="5241" y="7809"/>
                    <a:pt x="6730" y="2411"/>
                  </a:cubicBezTo>
                  <a:cubicBezTo>
                    <a:pt x="9200" y="6831"/>
                    <a:pt x="11854" y="9101"/>
                    <a:pt x="14620" y="9163"/>
                  </a:cubicBezTo>
                  <a:cubicBezTo>
                    <a:pt x="14657" y="9164"/>
                    <a:pt x="14696" y="9164"/>
                    <a:pt x="14734" y="9164"/>
                  </a:cubicBezTo>
                  <a:cubicBezTo>
                    <a:pt x="17945" y="9164"/>
                    <a:pt x="21392" y="6191"/>
                    <a:pt x="24981" y="328"/>
                  </a:cubicBezTo>
                  <a:cubicBezTo>
                    <a:pt x="27345" y="4408"/>
                    <a:pt x="30329" y="8872"/>
                    <a:pt x="34528" y="11323"/>
                  </a:cubicBezTo>
                  <a:cubicBezTo>
                    <a:pt x="34546" y="11333"/>
                    <a:pt x="34565" y="11338"/>
                    <a:pt x="34584" y="11338"/>
                  </a:cubicBezTo>
                  <a:cubicBezTo>
                    <a:pt x="34622" y="11338"/>
                    <a:pt x="34660" y="11319"/>
                    <a:pt x="34680" y="11284"/>
                  </a:cubicBezTo>
                  <a:cubicBezTo>
                    <a:pt x="34710" y="11230"/>
                    <a:pt x="34693" y="11162"/>
                    <a:pt x="34640" y="11132"/>
                  </a:cubicBezTo>
                  <a:cubicBezTo>
                    <a:pt x="30429" y="8675"/>
                    <a:pt x="27445" y="4154"/>
                    <a:pt x="25080" y="55"/>
                  </a:cubicBezTo>
                  <a:cubicBezTo>
                    <a:pt x="25060" y="21"/>
                    <a:pt x="25024" y="0"/>
                    <a:pt x="24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742325" y="1375175"/>
              <a:ext cx="3870800" cy="141075"/>
            </a:xfrm>
            <a:custGeom>
              <a:avLst/>
              <a:gdLst/>
              <a:ahLst/>
              <a:cxnLst/>
              <a:rect l="l" t="t" r="r" b="b"/>
              <a:pathLst>
                <a:path w="154832" h="5643" extrusionOk="0">
                  <a:moveTo>
                    <a:pt x="1" y="0"/>
                  </a:moveTo>
                  <a:lnTo>
                    <a:pt x="1" y="5642"/>
                  </a:lnTo>
                  <a:lnTo>
                    <a:pt x="154832" y="5642"/>
                  </a:lnTo>
                  <a:lnTo>
                    <a:pt x="1548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704025" y="1165300"/>
              <a:ext cx="233625" cy="240525"/>
            </a:xfrm>
            <a:custGeom>
              <a:avLst/>
              <a:gdLst/>
              <a:ahLst/>
              <a:cxnLst/>
              <a:rect l="l" t="t" r="r" b="b"/>
              <a:pathLst>
                <a:path w="9345" h="9621" extrusionOk="0">
                  <a:moveTo>
                    <a:pt x="0" y="0"/>
                  </a:moveTo>
                  <a:lnTo>
                    <a:pt x="0" y="9620"/>
                  </a:lnTo>
                  <a:lnTo>
                    <a:pt x="9345" y="9620"/>
                  </a:lnTo>
                  <a:lnTo>
                    <a:pt x="93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33000" y="1054225"/>
              <a:ext cx="233650" cy="351600"/>
            </a:xfrm>
            <a:custGeom>
              <a:avLst/>
              <a:gdLst/>
              <a:ahLst/>
              <a:cxnLst/>
              <a:rect l="l" t="t" r="r" b="b"/>
              <a:pathLst>
                <a:path w="9346" h="14064" extrusionOk="0">
                  <a:moveTo>
                    <a:pt x="9345" y="1"/>
                  </a:moveTo>
                  <a:lnTo>
                    <a:pt x="1" y="3501"/>
                  </a:lnTo>
                  <a:lnTo>
                    <a:pt x="1" y="14063"/>
                  </a:lnTo>
                  <a:lnTo>
                    <a:pt x="9345" y="14063"/>
                  </a:lnTo>
                  <a:lnTo>
                    <a:pt x="93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74900" y="970875"/>
              <a:ext cx="141475" cy="434950"/>
            </a:xfrm>
            <a:custGeom>
              <a:avLst/>
              <a:gdLst/>
              <a:ahLst/>
              <a:cxnLst/>
              <a:rect l="l" t="t" r="r" b="b"/>
              <a:pathLst>
                <a:path w="5659" h="17398" extrusionOk="0">
                  <a:moveTo>
                    <a:pt x="0" y="0"/>
                  </a:moveTo>
                  <a:lnTo>
                    <a:pt x="0" y="17397"/>
                  </a:lnTo>
                  <a:lnTo>
                    <a:pt x="5659" y="17397"/>
                  </a:lnTo>
                  <a:lnTo>
                    <a:pt x="5659" y="4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287400" y="880050"/>
              <a:ext cx="16375" cy="331375"/>
            </a:xfrm>
            <a:custGeom>
              <a:avLst/>
              <a:gdLst/>
              <a:ahLst/>
              <a:cxnLst/>
              <a:rect l="l" t="t" r="r" b="b"/>
              <a:pathLst>
                <a:path w="655" h="13255" extrusionOk="0">
                  <a:moveTo>
                    <a:pt x="368" y="1"/>
                  </a:moveTo>
                  <a:lnTo>
                    <a:pt x="1" y="13255"/>
                  </a:lnTo>
                  <a:lnTo>
                    <a:pt x="654" y="13255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811525" y="1197100"/>
              <a:ext cx="180475" cy="226925"/>
            </a:xfrm>
            <a:custGeom>
              <a:avLst/>
              <a:gdLst/>
              <a:ahLst/>
              <a:cxnLst/>
              <a:rect l="l" t="t" r="r" b="b"/>
              <a:pathLst>
                <a:path w="7219" h="9077" extrusionOk="0">
                  <a:moveTo>
                    <a:pt x="0" y="1"/>
                  </a:moveTo>
                  <a:lnTo>
                    <a:pt x="0" y="9076"/>
                  </a:lnTo>
                  <a:lnTo>
                    <a:pt x="7218" y="9076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739375" y="1253700"/>
              <a:ext cx="166975" cy="192050"/>
            </a:xfrm>
            <a:custGeom>
              <a:avLst/>
              <a:gdLst/>
              <a:ahLst/>
              <a:cxnLst/>
              <a:rect l="l" t="t" r="r" b="b"/>
              <a:pathLst>
                <a:path w="6679" h="7682" extrusionOk="0">
                  <a:moveTo>
                    <a:pt x="6679" y="0"/>
                  </a:moveTo>
                  <a:lnTo>
                    <a:pt x="1" y="2001"/>
                  </a:lnTo>
                  <a:lnTo>
                    <a:pt x="1" y="7681"/>
                  </a:lnTo>
                  <a:lnTo>
                    <a:pt x="6679" y="7681"/>
                  </a:lnTo>
                  <a:lnTo>
                    <a:pt x="66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743050" y="1039900"/>
              <a:ext cx="166925" cy="192050"/>
            </a:xfrm>
            <a:custGeom>
              <a:avLst/>
              <a:gdLst/>
              <a:ahLst/>
              <a:cxnLst/>
              <a:rect l="l" t="t" r="r" b="b"/>
              <a:pathLst>
                <a:path w="6677" h="7682" extrusionOk="0">
                  <a:moveTo>
                    <a:pt x="6677" y="1"/>
                  </a:moveTo>
                  <a:lnTo>
                    <a:pt x="0" y="2002"/>
                  </a:lnTo>
                  <a:lnTo>
                    <a:pt x="0" y="7682"/>
                  </a:lnTo>
                  <a:lnTo>
                    <a:pt x="6677" y="7682"/>
                  </a:lnTo>
                  <a:lnTo>
                    <a:pt x="66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446200" y="1266200"/>
              <a:ext cx="166925" cy="192025"/>
            </a:xfrm>
            <a:custGeom>
              <a:avLst/>
              <a:gdLst/>
              <a:ahLst/>
              <a:cxnLst/>
              <a:rect l="l" t="t" r="r" b="b"/>
              <a:pathLst>
                <a:path w="6677" h="7681" extrusionOk="0">
                  <a:moveTo>
                    <a:pt x="0" y="1"/>
                  </a:moveTo>
                  <a:lnTo>
                    <a:pt x="0" y="7681"/>
                  </a:lnTo>
                  <a:lnTo>
                    <a:pt x="6677" y="7681"/>
                  </a:lnTo>
                  <a:lnTo>
                    <a:pt x="66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446200" y="1162275"/>
              <a:ext cx="90950" cy="192025"/>
            </a:xfrm>
            <a:custGeom>
              <a:avLst/>
              <a:gdLst/>
              <a:ahLst/>
              <a:cxnLst/>
              <a:rect l="l" t="t" r="r" b="b"/>
              <a:pathLst>
                <a:path w="3638" h="7681" extrusionOk="0">
                  <a:moveTo>
                    <a:pt x="3638" y="1"/>
                  </a:moveTo>
                  <a:lnTo>
                    <a:pt x="0" y="2002"/>
                  </a:lnTo>
                  <a:lnTo>
                    <a:pt x="0" y="7681"/>
                  </a:lnTo>
                  <a:lnTo>
                    <a:pt x="3638" y="7681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446200" y="1096675"/>
              <a:ext cx="53450" cy="192000"/>
            </a:xfrm>
            <a:custGeom>
              <a:avLst/>
              <a:gdLst/>
              <a:ahLst/>
              <a:cxnLst/>
              <a:rect l="l" t="t" r="r" b="b"/>
              <a:pathLst>
                <a:path w="2138" h="7680" extrusionOk="0">
                  <a:moveTo>
                    <a:pt x="0" y="0"/>
                  </a:moveTo>
                  <a:lnTo>
                    <a:pt x="0" y="7680"/>
                  </a:lnTo>
                  <a:lnTo>
                    <a:pt x="2138" y="7680"/>
                  </a:lnTo>
                  <a:lnTo>
                    <a:pt x="2138" y="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472900" y="1048200"/>
              <a:ext cx="26275" cy="192050"/>
            </a:xfrm>
            <a:custGeom>
              <a:avLst/>
              <a:gdLst/>
              <a:ahLst/>
              <a:cxnLst/>
              <a:rect l="l" t="t" r="r" b="b"/>
              <a:pathLst>
                <a:path w="1051" h="7682" extrusionOk="0">
                  <a:moveTo>
                    <a:pt x="1051" y="0"/>
                  </a:moveTo>
                  <a:lnTo>
                    <a:pt x="1" y="2001"/>
                  </a:lnTo>
                  <a:lnTo>
                    <a:pt x="1" y="7681"/>
                  </a:lnTo>
                  <a:lnTo>
                    <a:pt x="1051" y="7681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3022413" y="4890667"/>
            <a:ext cx="18332825" cy="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608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-761734" y="9398007"/>
            <a:ext cx="25596354" cy="6852579"/>
            <a:chOff x="-285725" y="3524252"/>
            <a:chExt cx="9601133" cy="2569717"/>
          </a:xfrm>
        </p:grpSpPr>
        <p:sp>
          <p:nvSpPr>
            <p:cNvPr id="78" name="Google Shape;78;p3"/>
            <p:cNvSpPr/>
            <p:nvPr/>
          </p:nvSpPr>
          <p:spPr>
            <a:xfrm>
              <a:off x="-56450" y="3524252"/>
              <a:ext cx="9197768" cy="1995416"/>
            </a:xfrm>
            <a:custGeom>
              <a:avLst/>
              <a:gdLst/>
              <a:ahLst/>
              <a:cxnLst/>
              <a:rect l="l" t="t" r="r" b="b"/>
              <a:pathLst>
                <a:path w="159386" h="45898" extrusionOk="0">
                  <a:moveTo>
                    <a:pt x="73890" y="0"/>
                  </a:moveTo>
                  <a:cubicBezTo>
                    <a:pt x="72986" y="0"/>
                    <a:pt x="72064" y="112"/>
                    <a:pt x="71213" y="174"/>
                  </a:cubicBezTo>
                  <a:cubicBezTo>
                    <a:pt x="68995" y="335"/>
                    <a:pt x="66830" y="328"/>
                    <a:pt x="64642" y="794"/>
                  </a:cubicBezTo>
                  <a:cubicBezTo>
                    <a:pt x="63759" y="983"/>
                    <a:pt x="62729" y="1098"/>
                    <a:pt x="61894" y="1434"/>
                  </a:cubicBezTo>
                  <a:cubicBezTo>
                    <a:pt x="61427" y="1621"/>
                    <a:pt x="60978" y="1696"/>
                    <a:pt x="60533" y="1696"/>
                  </a:cubicBezTo>
                  <a:cubicBezTo>
                    <a:pt x="59839" y="1696"/>
                    <a:pt x="59156" y="1514"/>
                    <a:pt x="58436" y="1293"/>
                  </a:cubicBezTo>
                  <a:cubicBezTo>
                    <a:pt x="57566" y="1025"/>
                    <a:pt x="56787" y="808"/>
                    <a:pt x="56016" y="808"/>
                  </a:cubicBezTo>
                  <a:cubicBezTo>
                    <a:pt x="55375" y="808"/>
                    <a:pt x="54739" y="958"/>
                    <a:pt x="54060" y="1353"/>
                  </a:cubicBezTo>
                  <a:cubicBezTo>
                    <a:pt x="53281" y="1807"/>
                    <a:pt x="52561" y="2382"/>
                    <a:pt x="51708" y="2710"/>
                  </a:cubicBezTo>
                  <a:cubicBezTo>
                    <a:pt x="51323" y="2857"/>
                    <a:pt x="50962" y="2917"/>
                    <a:pt x="50607" y="2917"/>
                  </a:cubicBezTo>
                  <a:cubicBezTo>
                    <a:pt x="50011" y="2917"/>
                    <a:pt x="49433" y="2749"/>
                    <a:pt x="48788" y="2549"/>
                  </a:cubicBezTo>
                  <a:cubicBezTo>
                    <a:pt x="48438" y="2441"/>
                    <a:pt x="48077" y="2394"/>
                    <a:pt x="47712" y="2394"/>
                  </a:cubicBezTo>
                  <a:cubicBezTo>
                    <a:pt x="46462" y="2394"/>
                    <a:pt x="45167" y="2943"/>
                    <a:pt x="44098" y="3432"/>
                  </a:cubicBezTo>
                  <a:cubicBezTo>
                    <a:pt x="42381" y="4218"/>
                    <a:pt x="40597" y="4647"/>
                    <a:pt x="38705" y="4647"/>
                  </a:cubicBezTo>
                  <a:cubicBezTo>
                    <a:pt x="38517" y="4647"/>
                    <a:pt x="38327" y="4642"/>
                    <a:pt x="38137" y="4634"/>
                  </a:cubicBezTo>
                  <a:cubicBezTo>
                    <a:pt x="36389" y="4555"/>
                    <a:pt x="34520" y="4038"/>
                    <a:pt x="32727" y="4038"/>
                  </a:cubicBezTo>
                  <a:cubicBezTo>
                    <a:pt x="31520" y="4038"/>
                    <a:pt x="30347" y="4272"/>
                    <a:pt x="29270" y="5034"/>
                  </a:cubicBezTo>
                  <a:cubicBezTo>
                    <a:pt x="27988" y="5940"/>
                    <a:pt x="26544" y="6467"/>
                    <a:pt x="24953" y="6467"/>
                  </a:cubicBezTo>
                  <a:cubicBezTo>
                    <a:pt x="24689" y="6467"/>
                    <a:pt x="24416" y="6450"/>
                    <a:pt x="24145" y="6450"/>
                  </a:cubicBezTo>
                  <a:cubicBezTo>
                    <a:pt x="23797" y="6450"/>
                    <a:pt x="23452" y="6477"/>
                    <a:pt x="23130" y="6603"/>
                  </a:cubicBezTo>
                  <a:cubicBezTo>
                    <a:pt x="21389" y="7284"/>
                    <a:pt x="19360" y="7415"/>
                    <a:pt x="17505" y="7692"/>
                  </a:cubicBezTo>
                  <a:cubicBezTo>
                    <a:pt x="16639" y="7822"/>
                    <a:pt x="15355" y="8196"/>
                    <a:pt x="14039" y="8432"/>
                  </a:cubicBezTo>
                  <a:lnTo>
                    <a:pt x="10594" y="8432"/>
                  </a:lnTo>
                  <a:cubicBezTo>
                    <a:pt x="9823" y="8176"/>
                    <a:pt x="9232" y="7651"/>
                    <a:pt x="8980" y="6700"/>
                  </a:cubicBezTo>
                  <a:cubicBezTo>
                    <a:pt x="8942" y="6555"/>
                    <a:pt x="8817" y="6468"/>
                    <a:pt x="8688" y="6468"/>
                  </a:cubicBezTo>
                  <a:cubicBezTo>
                    <a:pt x="8606" y="6468"/>
                    <a:pt x="8522" y="6504"/>
                    <a:pt x="8458" y="6583"/>
                  </a:cubicBezTo>
                  <a:cubicBezTo>
                    <a:pt x="7740" y="7480"/>
                    <a:pt x="6780" y="7678"/>
                    <a:pt x="5753" y="7678"/>
                  </a:cubicBezTo>
                  <a:cubicBezTo>
                    <a:pt x="4938" y="7678"/>
                    <a:pt x="4080" y="7554"/>
                    <a:pt x="3267" y="7554"/>
                  </a:cubicBezTo>
                  <a:cubicBezTo>
                    <a:pt x="2903" y="7554"/>
                    <a:pt x="2549" y="7578"/>
                    <a:pt x="2210" y="7651"/>
                  </a:cubicBezTo>
                  <a:cubicBezTo>
                    <a:pt x="1522" y="7799"/>
                    <a:pt x="752" y="8084"/>
                    <a:pt x="1" y="8161"/>
                  </a:cubicBezTo>
                  <a:lnTo>
                    <a:pt x="1" y="45898"/>
                  </a:lnTo>
                  <a:lnTo>
                    <a:pt x="159385" y="45898"/>
                  </a:lnTo>
                  <a:lnTo>
                    <a:pt x="159385" y="12086"/>
                  </a:lnTo>
                  <a:lnTo>
                    <a:pt x="151362" y="8432"/>
                  </a:lnTo>
                  <a:cubicBezTo>
                    <a:pt x="151082" y="8271"/>
                    <a:pt x="150797" y="8106"/>
                    <a:pt x="150483" y="7960"/>
                  </a:cubicBezTo>
                  <a:cubicBezTo>
                    <a:pt x="149939" y="7707"/>
                    <a:pt x="148328" y="7611"/>
                    <a:pt x="148056" y="7190"/>
                  </a:cubicBezTo>
                  <a:cubicBezTo>
                    <a:pt x="147989" y="7087"/>
                    <a:pt x="147886" y="7036"/>
                    <a:pt x="147786" y="7036"/>
                  </a:cubicBezTo>
                  <a:cubicBezTo>
                    <a:pt x="147659" y="7036"/>
                    <a:pt x="147537" y="7119"/>
                    <a:pt x="147506" y="7281"/>
                  </a:cubicBezTo>
                  <a:cubicBezTo>
                    <a:pt x="147391" y="7867"/>
                    <a:pt x="146720" y="8257"/>
                    <a:pt x="146025" y="8432"/>
                  </a:cubicBezTo>
                  <a:lnTo>
                    <a:pt x="144568" y="8432"/>
                  </a:lnTo>
                  <a:cubicBezTo>
                    <a:pt x="143975" y="8219"/>
                    <a:pt x="143423" y="8152"/>
                    <a:pt x="142781" y="8152"/>
                  </a:cubicBezTo>
                  <a:cubicBezTo>
                    <a:pt x="142164" y="8152"/>
                    <a:pt x="141551" y="8175"/>
                    <a:pt x="140942" y="8175"/>
                  </a:cubicBezTo>
                  <a:cubicBezTo>
                    <a:pt x="139979" y="8175"/>
                    <a:pt x="139028" y="8119"/>
                    <a:pt x="138101" y="7829"/>
                  </a:cubicBezTo>
                  <a:cubicBezTo>
                    <a:pt x="137751" y="7720"/>
                    <a:pt x="137432" y="7678"/>
                    <a:pt x="137131" y="7678"/>
                  </a:cubicBezTo>
                  <a:cubicBezTo>
                    <a:pt x="136120" y="7678"/>
                    <a:pt x="135309" y="8153"/>
                    <a:pt x="134152" y="8153"/>
                  </a:cubicBezTo>
                  <a:cubicBezTo>
                    <a:pt x="134111" y="8153"/>
                    <a:pt x="134071" y="8152"/>
                    <a:pt x="134030" y="8151"/>
                  </a:cubicBezTo>
                  <a:cubicBezTo>
                    <a:pt x="132999" y="8122"/>
                    <a:pt x="132415" y="7680"/>
                    <a:pt x="131567" y="7186"/>
                  </a:cubicBezTo>
                  <a:cubicBezTo>
                    <a:pt x="131323" y="7044"/>
                    <a:pt x="131085" y="6958"/>
                    <a:pt x="130805" y="6945"/>
                  </a:cubicBezTo>
                  <a:cubicBezTo>
                    <a:pt x="130796" y="6945"/>
                    <a:pt x="130787" y="6944"/>
                    <a:pt x="130777" y="6944"/>
                  </a:cubicBezTo>
                  <a:cubicBezTo>
                    <a:pt x="130452" y="6944"/>
                    <a:pt x="130150" y="7196"/>
                    <a:pt x="129872" y="7319"/>
                  </a:cubicBezTo>
                  <a:cubicBezTo>
                    <a:pt x="129149" y="7639"/>
                    <a:pt x="128401" y="7934"/>
                    <a:pt x="127605" y="8024"/>
                  </a:cubicBezTo>
                  <a:cubicBezTo>
                    <a:pt x="126048" y="8201"/>
                    <a:pt x="124489" y="8096"/>
                    <a:pt x="122928" y="8166"/>
                  </a:cubicBezTo>
                  <a:cubicBezTo>
                    <a:pt x="122305" y="8196"/>
                    <a:pt x="121687" y="8284"/>
                    <a:pt x="121080" y="8432"/>
                  </a:cubicBezTo>
                  <a:lnTo>
                    <a:pt x="96107" y="8432"/>
                  </a:lnTo>
                  <a:cubicBezTo>
                    <a:pt x="95433" y="8145"/>
                    <a:pt x="94720" y="7965"/>
                    <a:pt x="94043" y="7907"/>
                  </a:cubicBezTo>
                  <a:cubicBezTo>
                    <a:pt x="92514" y="7780"/>
                    <a:pt x="90816" y="7804"/>
                    <a:pt x="89403" y="7155"/>
                  </a:cubicBezTo>
                  <a:cubicBezTo>
                    <a:pt x="88400" y="6695"/>
                    <a:pt x="87927" y="6110"/>
                    <a:pt x="87326" y="5263"/>
                  </a:cubicBezTo>
                  <a:cubicBezTo>
                    <a:pt x="87110" y="4957"/>
                    <a:pt x="86856" y="4478"/>
                    <a:pt x="86527" y="4270"/>
                  </a:cubicBezTo>
                  <a:cubicBezTo>
                    <a:pt x="85852" y="3843"/>
                    <a:pt x="85233" y="4042"/>
                    <a:pt x="84470" y="3915"/>
                  </a:cubicBezTo>
                  <a:cubicBezTo>
                    <a:pt x="83184" y="3703"/>
                    <a:pt x="83060" y="3121"/>
                    <a:pt x="82367" y="2310"/>
                  </a:cubicBezTo>
                  <a:cubicBezTo>
                    <a:pt x="81611" y="1426"/>
                    <a:pt x="80777" y="1409"/>
                    <a:pt x="79651" y="1409"/>
                  </a:cubicBezTo>
                  <a:cubicBezTo>
                    <a:pt x="78579" y="1409"/>
                    <a:pt x="78192" y="1368"/>
                    <a:pt x="77347" y="804"/>
                  </a:cubicBezTo>
                  <a:cubicBezTo>
                    <a:pt x="76794" y="435"/>
                    <a:pt x="76324" y="383"/>
                    <a:pt x="75689" y="209"/>
                  </a:cubicBezTo>
                  <a:cubicBezTo>
                    <a:pt x="75118" y="53"/>
                    <a:pt x="74508" y="0"/>
                    <a:pt x="73890" y="0"/>
                  </a:cubicBezTo>
                  <a:close/>
                </a:path>
              </a:pathLst>
            </a:custGeom>
            <a:solidFill>
              <a:srgbClr val="D83737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99451" y="3807651"/>
              <a:ext cx="9414859" cy="2130739"/>
            </a:xfrm>
            <a:custGeom>
              <a:avLst/>
              <a:gdLst/>
              <a:ahLst/>
              <a:cxnLst/>
              <a:rect l="l" t="t" r="r" b="b"/>
              <a:pathLst>
                <a:path w="161990" h="50277" extrusionOk="0">
                  <a:moveTo>
                    <a:pt x="40894" y="1"/>
                  </a:moveTo>
                  <a:cubicBezTo>
                    <a:pt x="38887" y="1860"/>
                    <a:pt x="35764" y="2066"/>
                    <a:pt x="32627" y="2066"/>
                  </a:cubicBezTo>
                  <a:cubicBezTo>
                    <a:pt x="31735" y="2066"/>
                    <a:pt x="30842" y="2049"/>
                    <a:pt x="29973" y="2049"/>
                  </a:cubicBezTo>
                  <a:cubicBezTo>
                    <a:pt x="28168" y="2049"/>
                    <a:pt x="26468" y="2121"/>
                    <a:pt x="25099" y="2562"/>
                  </a:cubicBezTo>
                  <a:cubicBezTo>
                    <a:pt x="22857" y="3286"/>
                    <a:pt x="21019" y="6008"/>
                    <a:pt x="18899" y="6725"/>
                  </a:cubicBezTo>
                  <a:cubicBezTo>
                    <a:pt x="15918" y="7731"/>
                    <a:pt x="14477" y="7510"/>
                    <a:pt x="11310" y="8938"/>
                  </a:cubicBezTo>
                  <a:cubicBezTo>
                    <a:pt x="4191" y="12146"/>
                    <a:pt x="1795" y="12278"/>
                    <a:pt x="927" y="21366"/>
                  </a:cubicBezTo>
                  <a:cubicBezTo>
                    <a:pt x="31" y="30763"/>
                    <a:pt x="0" y="40718"/>
                    <a:pt x="470" y="50215"/>
                  </a:cubicBezTo>
                  <a:cubicBezTo>
                    <a:pt x="1332" y="50257"/>
                    <a:pt x="2194" y="50276"/>
                    <a:pt x="3055" y="50276"/>
                  </a:cubicBezTo>
                  <a:cubicBezTo>
                    <a:pt x="8811" y="50276"/>
                    <a:pt x="14576" y="49436"/>
                    <a:pt x="20347" y="49206"/>
                  </a:cubicBezTo>
                  <a:cubicBezTo>
                    <a:pt x="34399" y="48643"/>
                    <a:pt x="47777" y="47321"/>
                    <a:pt x="61626" y="47321"/>
                  </a:cubicBezTo>
                  <a:cubicBezTo>
                    <a:pt x="65447" y="47321"/>
                    <a:pt x="69304" y="47422"/>
                    <a:pt x="73220" y="47667"/>
                  </a:cubicBezTo>
                  <a:cubicBezTo>
                    <a:pt x="76566" y="47876"/>
                    <a:pt x="79869" y="47969"/>
                    <a:pt x="83142" y="47969"/>
                  </a:cubicBezTo>
                  <a:cubicBezTo>
                    <a:pt x="98878" y="47969"/>
                    <a:pt x="113898" y="45825"/>
                    <a:pt x="129490" y="44196"/>
                  </a:cubicBezTo>
                  <a:cubicBezTo>
                    <a:pt x="138713" y="43231"/>
                    <a:pt x="146530" y="42581"/>
                    <a:pt x="154319" y="37153"/>
                  </a:cubicBezTo>
                  <a:cubicBezTo>
                    <a:pt x="154324" y="37150"/>
                    <a:pt x="154330" y="37146"/>
                    <a:pt x="154334" y="37143"/>
                  </a:cubicBezTo>
                  <a:cubicBezTo>
                    <a:pt x="160880" y="32571"/>
                    <a:pt x="159734" y="26911"/>
                    <a:pt x="159771" y="19878"/>
                  </a:cubicBezTo>
                  <a:cubicBezTo>
                    <a:pt x="159780" y="18236"/>
                    <a:pt x="159253" y="16720"/>
                    <a:pt x="159441" y="15086"/>
                  </a:cubicBezTo>
                  <a:cubicBezTo>
                    <a:pt x="159584" y="13841"/>
                    <a:pt x="161990" y="14470"/>
                    <a:pt x="161745" y="12075"/>
                  </a:cubicBezTo>
                  <a:cubicBezTo>
                    <a:pt x="161433" y="9048"/>
                    <a:pt x="157132" y="4618"/>
                    <a:pt x="154739" y="3226"/>
                  </a:cubicBezTo>
                  <a:cubicBezTo>
                    <a:pt x="153224" y="2346"/>
                    <a:pt x="152184" y="2011"/>
                    <a:pt x="151300" y="2011"/>
                  </a:cubicBezTo>
                  <a:cubicBezTo>
                    <a:pt x="149595" y="2011"/>
                    <a:pt x="148476" y="3257"/>
                    <a:pt x="145662" y="4225"/>
                  </a:cubicBezTo>
                  <a:cubicBezTo>
                    <a:pt x="144494" y="4627"/>
                    <a:pt x="143765" y="4779"/>
                    <a:pt x="143235" y="4779"/>
                  </a:cubicBezTo>
                  <a:cubicBezTo>
                    <a:pt x="141811" y="4779"/>
                    <a:pt x="141827" y="3680"/>
                    <a:pt x="138655" y="3365"/>
                  </a:cubicBezTo>
                  <a:cubicBezTo>
                    <a:pt x="138475" y="3347"/>
                    <a:pt x="138298" y="3339"/>
                    <a:pt x="138124" y="3339"/>
                  </a:cubicBezTo>
                  <a:cubicBezTo>
                    <a:pt x="135189" y="3339"/>
                    <a:pt x="132947" y="5727"/>
                    <a:pt x="130013" y="6145"/>
                  </a:cubicBezTo>
                  <a:cubicBezTo>
                    <a:pt x="129756" y="6182"/>
                    <a:pt x="129499" y="6199"/>
                    <a:pt x="129242" y="6199"/>
                  </a:cubicBezTo>
                  <a:cubicBezTo>
                    <a:pt x="126500" y="6199"/>
                    <a:pt x="123735" y="4293"/>
                    <a:pt x="120978" y="4293"/>
                  </a:cubicBezTo>
                  <a:cubicBezTo>
                    <a:pt x="120744" y="4293"/>
                    <a:pt x="120511" y="4306"/>
                    <a:pt x="120278" y="4336"/>
                  </a:cubicBezTo>
                  <a:cubicBezTo>
                    <a:pt x="117432" y="4697"/>
                    <a:pt x="115447" y="7590"/>
                    <a:pt x="112729" y="8788"/>
                  </a:cubicBezTo>
                  <a:cubicBezTo>
                    <a:pt x="107146" y="11248"/>
                    <a:pt x="100182" y="11840"/>
                    <a:pt x="94340" y="13700"/>
                  </a:cubicBezTo>
                  <a:cubicBezTo>
                    <a:pt x="92626" y="10475"/>
                    <a:pt x="90926" y="10805"/>
                    <a:pt x="88005" y="10020"/>
                  </a:cubicBezTo>
                  <a:cubicBezTo>
                    <a:pt x="85637" y="9384"/>
                    <a:pt x="82858" y="8373"/>
                    <a:pt x="80218" y="7266"/>
                  </a:cubicBezTo>
                  <a:cubicBezTo>
                    <a:pt x="78814" y="6677"/>
                    <a:pt x="77963" y="6480"/>
                    <a:pt x="77287" y="6480"/>
                  </a:cubicBezTo>
                  <a:cubicBezTo>
                    <a:pt x="76025" y="6480"/>
                    <a:pt x="75377" y="7169"/>
                    <a:pt x="72881" y="7279"/>
                  </a:cubicBezTo>
                  <a:cubicBezTo>
                    <a:pt x="72820" y="7282"/>
                    <a:pt x="72760" y="7283"/>
                    <a:pt x="72700" y="7283"/>
                  </a:cubicBezTo>
                  <a:cubicBezTo>
                    <a:pt x="70982" y="7283"/>
                    <a:pt x="69327" y="6251"/>
                    <a:pt x="67519" y="6251"/>
                  </a:cubicBezTo>
                  <a:cubicBezTo>
                    <a:pt x="66945" y="6251"/>
                    <a:pt x="66354" y="6355"/>
                    <a:pt x="65742" y="6631"/>
                  </a:cubicBezTo>
                  <a:cubicBezTo>
                    <a:pt x="65342" y="6386"/>
                    <a:pt x="64938" y="5730"/>
                    <a:pt x="64554" y="5551"/>
                  </a:cubicBezTo>
                  <a:cubicBezTo>
                    <a:pt x="64284" y="5712"/>
                    <a:pt x="63186" y="6403"/>
                    <a:pt x="62892" y="6494"/>
                  </a:cubicBezTo>
                  <a:cubicBezTo>
                    <a:pt x="61059" y="6414"/>
                    <a:pt x="59311" y="5321"/>
                    <a:pt x="57413" y="5321"/>
                  </a:cubicBezTo>
                  <a:cubicBezTo>
                    <a:pt x="57132" y="5321"/>
                    <a:pt x="56849" y="5345"/>
                    <a:pt x="56561" y="5400"/>
                  </a:cubicBezTo>
                  <a:cubicBezTo>
                    <a:pt x="55965" y="4206"/>
                    <a:pt x="54573" y="3593"/>
                    <a:pt x="53859" y="2646"/>
                  </a:cubicBezTo>
                  <a:cubicBezTo>
                    <a:pt x="53451" y="3185"/>
                    <a:pt x="52580" y="3406"/>
                    <a:pt x="51469" y="3406"/>
                  </a:cubicBezTo>
                  <a:cubicBezTo>
                    <a:pt x="48024" y="3406"/>
                    <a:pt x="42272" y="1288"/>
                    <a:pt x="40894" y="1"/>
                  </a:cubicBezTo>
                  <a:close/>
                </a:path>
              </a:pathLst>
            </a:custGeom>
            <a:solidFill>
              <a:srgbClr val="D83737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285725" y="4098701"/>
              <a:ext cx="9531086" cy="1995268"/>
            </a:xfrm>
            <a:custGeom>
              <a:avLst/>
              <a:gdLst/>
              <a:ahLst/>
              <a:cxnLst/>
              <a:rect l="l" t="t" r="r" b="b"/>
              <a:pathLst>
                <a:path w="165162" h="49807" extrusionOk="0">
                  <a:moveTo>
                    <a:pt x="123467" y="0"/>
                  </a:moveTo>
                  <a:cubicBezTo>
                    <a:pt x="122062" y="1275"/>
                    <a:pt x="116197" y="3373"/>
                    <a:pt x="112684" y="3373"/>
                  </a:cubicBezTo>
                  <a:cubicBezTo>
                    <a:pt x="111551" y="3373"/>
                    <a:pt x="110663" y="3155"/>
                    <a:pt x="110248" y="2622"/>
                  </a:cubicBezTo>
                  <a:cubicBezTo>
                    <a:pt x="109520" y="3558"/>
                    <a:pt x="108101" y="4166"/>
                    <a:pt x="107493" y="5348"/>
                  </a:cubicBezTo>
                  <a:cubicBezTo>
                    <a:pt x="107199" y="5294"/>
                    <a:pt x="106909" y="5270"/>
                    <a:pt x="106623" y="5270"/>
                  </a:cubicBezTo>
                  <a:cubicBezTo>
                    <a:pt x="104688" y="5270"/>
                    <a:pt x="102906" y="6351"/>
                    <a:pt x="101038" y="6432"/>
                  </a:cubicBezTo>
                  <a:cubicBezTo>
                    <a:pt x="100738" y="6341"/>
                    <a:pt x="99620" y="5657"/>
                    <a:pt x="99343" y="5498"/>
                  </a:cubicBezTo>
                  <a:cubicBezTo>
                    <a:pt x="98954" y="5675"/>
                    <a:pt x="98541" y="6323"/>
                    <a:pt x="98132" y="6567"/>
                  </a:cubicBezTo>
                  <a:cubicBezTo>
                    <a:pt x="97508" y="6294"/>
                    <a:pt x="96906" y="6191"/>
                    <a:pt x="96320" y="6191"/>
                  </a:cubicBezTo>
                  <a:cubicBezTo>
                    <a:pt x="94479" y="6191"/>
                    <a:pt x="92791" y="7213"/>
                    <a:pt x="91041" y="7213"/>
                  </a:cubicBezTo>
                  <a:cubicBezTo>
                    <a:pt x="90979" y="7213"/>
                    <a:pt x="90917" y="7211"/>
                    <a:pt x="90855" y="7209"/>
                  </a:cubicBezTo>
                  <a:cubicBezTo>
                    <a:pt x="88309" y="7100"/>
                    <a:pt x="87648" y="6417"/>
                    <a:pt x="86361" y="6417"/>
                  </a:cubicBezTo>
                  <a:cubicBezTo>
                    <a:pt x="85673" y="6417"/>
                    <a:pt x="84805" y="6613"/>
                    <a:pt x="83374" y="7196"/>
                  </a:cubicBezTo>
                  <a:cubicBezTo>
                    <a:pt x="80682" y="8293"/>
                    <a:pt x="77848" y="9295"/>
                    <a:pt x="75433" y="9923"/>
                  </a:cubicBezTo>
                  <a:cubicBezTo>
                    <a:pt x="72455" y="10702"/>
                    <a:pt x="70721" y="10374"/>
                    <a:pt x="68974" y="13570"/>
                  </a:cubicBezTo>
                  <a:cubicBezTo>
                    <a:pt x="63017" y="11726"/>
                    <a:pt x="55918" y="11140"/>
                    <a:pt x="50224" y="8703"/>
                  </a:cubicBezTo>
                  <a:cubicBezTo>
                    <a:pt x="47453" y="7517"/>
                    <a:pt x="45430" y="4651"/>
                    <a:pt x="42527" y="4293"/>
                  </a:cubicBezTo>
                  <a:cubicBezTo>
                    <a:pt x="42289" y="4264"/>
                    <a:pt x="42051" y="4250"/>
                    <a:pt x="41812" y="4250"/>
                  </a:cubicBezTo>
                  <a:cubicBezTo>
                    <a:pt x="39002" y="4250"/>
                    <a:pt x="36184" y="6138"/>
                    <a:pt x="33388" y="6138"/>
                  </a:cubicBezTo>
                  <a:cubicBezTo>
                    <a:pt x="33126" y="6138"/>
                    <a:pt x="32864" y="6122"/>
                    <a:pt x="32603" y="6085"/>
                  </a:cubicBezTo>
                  <a:cubicBezTo>
                    <a:pt x="29611" y="5670"/>
                    <a:pt x="27325" y="3305"/>
                    <a:pt x="24332" y="3305"/>
                  </a:cubicBezTo>
                  <a:cubicBezTo>
                    <a:pt x="24155" y="3305"/>
                    <a:pt x="23974" y="3313"/>
                    <a:pt x="23791" y="3331"/>
                  </a:cubicBezTo>
                  <a:cubicBezTo>
                    <a:pt x="20558" y="3643"/>
                    <a:pt x="20573" y="4732"/>
                    <a:pt x="19121" y="4732"/>
                  </a:cubicBezTo>
                  <a:cubicBezTo>
                    <a:pt x="18581" y="4732"/>
                    <a:pt x="17837" y="4581"/>
                    <a:pt x="16647" y="4182"/>
                  </a:cubicBezTo>
                  <a:cubicBezTo>
                    <a:pt x="13777" y="3223"/>
                    <a:pt x="12637" y="1990"/>
                    <a:pt x="10898" y="1990"/>
                  </a:cubicBezTo>
                  <a:cubicBezTo>
                    <a:pt x="9998" y="1990"/>
                    <a:pt x="8937" y="2321"/>
                    <a:pt x="7392" y="3193"/>
                  </a:cubicBezTo>
                  <a:cubicBezTo>
                    <a:pt x="4953" y="4572"/>
                    <a:pt x="566" y="8961"/>
                    <a:pt x="250" y="11960"/>
                  </a:cubicBezTo>
                  <a:cubicBezTo>
                    <a:pt x="0" y="14334"/>
                    <a:pt x="2454" y="13710"/>
                    <a:pt x="2600" y="14943"/>
                  </a:cubicBezTo>
                  <a:cubicBezTo>
                    <a:pt x="2792" y="16562"/>
                    <a:pt x="2254" y="18065"/>
                    <a:pt x="2262" y="19690"/>
                  </a:cubicBezTo>
                  <a:cubicBezTo>
                    <a:pt x="2301" y="26660"/>
                    <a:pt x="1131" y="32266"/>
                    <a:pt x="7806" y="36794"/>
                  </a:cubicBezTo>
                  <a:lnTo>
                    <a:pt x="7821" y="36806"/>
                  </a:lnTo>
                  <a:cubicBezTo>
                    <a:pt x="15763" y="42183"/>
                    <a:pt x="23733" y="42827"/>
                    <a:pt x="33137" y="43783"/>
                  </a:cubicBezTo>
                  <a:cubicBezTo>
                    <a:pt x="49034" y="45398"/>
                    <a:pt x="64347" y="47521"/>
                    <a:pt x="80392" y="47521"/>
                  </a:cubicBezTo>
                  <a:cubicBezTo>
                    <a:pt x="83729" y="47521"/>
                    <a:pt x="87097" y="47429"/>
                    <a:pt x="90509" y="47222"/>
                  </a:cubicBezTo>
                  <a:cubicBezTo>
                    <a:pt x="94502" y="46979"/>
                    <a:pt x="98433" y="46879"/>
                    <a:pt x="102328" y="46879"/>
                  </a:cubicBezTo>
                  <a:cubicBezTo>
                    <a:pt x="116449" y="46879"/>
                    <a:pt x="130090" y="48190"/>
                    <a:pt x="144417" y="48747"/>
                  </a:cubicBezTo>
                  <a:cubicBezTo>
                    <a:pt x="150299" y="48975"/>
                    <a:pt x="156174" y="49806"/>
                    <a:pt x="162041" y="49806"/>
                  </a:cubicBezTo>
                  <a:cubicBezTo>
                    <a:pt x="162922" y="49806"/>
                    <a:pt x="163802" y="49788"/>
                    <a:pt x="164682" y="49745"/>
                  </a:cubicBezTo>
                  <a:cubicBezTo>
                    <a:pt x="165162" y="40339"/>
                    <a:pt x="165130" y="30475"/>
                    <a:pt x="164217" y="21166"/>
                  </a:cubicBezTo>
                  <a:cubicBezTo>
                    <a:pt x="163333" y="12162"/>
                    <a:pt x="160890" y="12032"/>
                    <a:pt x="153632" y="8854"/>
                  </a:cubicBezTo>
                  <a:cubicBezTo>
                    <a:pt x="150402" y="7440"/>
                    <a:pt x="148933" y="7658"/>
                    <a:pt x="145894" y="6660"/>
                  </a:cubicBezTo>
                  <a:cubicBezTo>
                    <a:pt x="143731" y="5951"/>
                    <a:pt x="141857" y="3254"/>
                    <a:pt x="139572" y="2538"/>
                  </a:cubicBezTo>
                  <a:cubicBezTo>
                    <a:pt x="138177" y="2100"/>
                    <a:pt x="136443" y="2029"/>
                    <a:pt x="134604" y="2029"/>
                  </a:cubicBezTo>
                  <a:cubicBezTo>
                    <a:pt x="133716" y="2029"/>
                    <a:pt x="132803" y="2045"/>
                    <a:pt x="131892" y="2045"/>
                  </a:cubicBezTo>
                  <a:cubicBezTo>
                    <a:pt x="128694" y="2045"/>
                    <a:pt x="125511" y="1841"/>
                    <a:pt x="123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81" name="Google Shape;81;p3"/>
          <p:cNvSpPr/>
          <p:nvPr/>
        </p:nvSpPr>
        <p:spPr>
          <a:xfrm>
            <a:off x="-150493" y="9694400"/>
            <a:ext cx="24798770" cy="4818459"/>
          </a:xfrm>
          <a:custGeom>
            <a:avLst/>
            <a:gdLst/>
            <a:ahLst/>
            <a:cxnLst/>
            <a:rect l="l" t="t" r="r" b="b"/>
            <a:pathLst>
              <a:path w="149784" h="29713" extrusionOk="0">
                <a:moveTo>
                  <a:pt x="114751" y="0"/>
                </a:moveTo>
                <a:cubicBezTo>
                  <a:pt x="114715" y="27"/>
                  <a:pt x="114683" y="59"/>
                  <a:pt x="114654" y="95"/>
                </a:cubicBezTo>
                <a:cubicBezTo>
                  <a:pt x="114457" y="339"/>
                  <a:pt x="114486" y="705"/>
                  <a:pt x="114719" y="911"/>
                </a:cubicBezTo>
                <a:cubicBezTo>
                  <a:pt x="114772" y="957"/>
                  <a:pt x="114834" y="994"/>
                  <a:pt x="114901" y="1017"/>
                </a:cubicBezTo>
                <a:lnTo>
                  <a:pt x="114829" y="1879"/>
                </a:lnTo>
                <a:cubicBezTo>
                  <a:pt x="113940" y="1941"/>
                  <a:pt x="113235" y="2897"/>
                  <a:pt x="113235" y="3995"/>
                </a:cubicBezTo>
                <a:cubicBezTo>
                  <a:pt x="113235" y="4341"/>
                  <a:pt x="113556" y="4925"/>
                  <a:pt x="113680" y="5203"/>
                </a:cubicBezTo>
                <a:lnTo>
                  <a:pt x="113688" y="5203"/>
                </a:lnTo>
                <a:lnTo>
                  <a:pt x="113688" y="9112"/>
                </a:lnTo>
                <a:lnTo>
                  <a:pt x="113118" y="9112"/>
                </a:lnTo>
                <a:lnTo>
                  <a:pt x="113273" y="10004"/>
                </a:lnTo>
                <a:lnTo>
                  <a:pt x="113688" y="10004"/>
                </a:lnTo>
                <a:lnTo>
                  <a:pt x="113688" y="13078"/>
                </a:lnTo>
                <a:lnTo>
                  <a:pt x="113232" y="13078"/>
                </a:lnTo>
                <a:lnTo>
                  <a:pt x="113387" y="13969"/>
                </a:lnTo>
                <a:lnTo>
                  <a:pt x="113688" y="13969"/>
                </a:lnTo>
                <a:lnTo>
                  <a:pt x="113688" y="15899"/>
                </a:lnTo>
                <a:lnTo>
                  <a:pt x="110890" y="15899"/>
                </a:lnTo>
                <a:lnTo>
                  <a:pt x="110890" y="12963"/>
                </a:lnTo>
                <a:lnTo>
                  <a:pt x="111260" y="12963"/>
                </a:lnTo>
                <a:lnTo>
                  <a:pt x="111398" y="12308"/>
                </a:lnTo>
                <a:lnTo>
                  <a:pt x="110890" y="12308"/>
                </a:lnTo>
                <a:lnTo>
                  <a:pt x="110890" y="9543"/>
                </a:lnTo>
                <a:lnTo>
                  <a:pt x="111137" y="9543"/>
                </a:lnTo>
                <a:lnTo>
                  <a:pt x="111263" y="9027"/>
                </a:lnTo>
                <a:lnTo>
                  <a:pt x="110888" y="9027"/>
                </a:lnTo>
                <a:lnTo>
                  <a:pt x="110888" y="8627"/>
                </a:lnTo>
                <a:lnTo>
                  <a:pt x="110988" y="8627"/>
                </a:lnTo>
                <a:cubicBezTo>
                  <a:pt x="110926" y="7501"/>
                  <a:pt x="110051" y="5258"/>
                  <a:pt x="109837" y="4727"/>
                </a:cubicBezTo>
                <a:lnTo>
                  <a:pt x="109800" y="4059"/>
                </a:lnTo>
                <a:cubicBezTo>
                  <a:pt x="109863" y="4038"/>
                  <a:pt x="109923" y="4005"/>
                  <a:pt x="109973" y="3961"/>
                </a:cubicBezTo>
                <a:cubicBezTo>
                  <a:pt x="110179" y="3776"/>
                  <a:pt x="110206" y="3450"/>
                  <a:pt x="110030" y="3232"/>
                </a:cubicBezTo>
                <a:cubicBezTo>
                  <a:pt x="110006" y="3200"/>
                  <a:pt x="109977" y="3172"/>
                  <a:pt x="109944" y="3147"/>
                </a:cubicBezTo>
                <a:lnTo>
                  <a:pt x="109944" y="3147"/>
                </a:lnTo>
                <a:cubicBezTo>
                  <a:pt x="110042" y="3364"/>
                  <a:pt x="110001" y="3625"/>
                  <a:pt x="109828" y="3779"/>
                </a:cubicBezTo>
                <a:cubicBezTo>
                  <a:pt x="109739" y="3858"/>
                  <a:pt x="109629" y="3897"/>
                  <a:pt x="109519" y="3897"/>
                </a:cubicBezTo>
                <a:cubicBezTo>
                  <a:pt x="109413" y="3897"/>
                  <a:pt x="109306" y="3862"/>
                  <a:pt x="109215" y="3795"/>
                </a:cubicBezTo>
                <a:lnTo>
                  <a:pt x="109215" y="3795"/>
                </a:lnTo>
                <a:cubicBezTo>
                  <a:pt x="109232" y="3831"/>
                  <a:pt x="109253" y="3867"/>
                  <a:pt x="109279" y="3898"/>
                </a:cubicBezTo>
                <a:cubicBezTo>
                  <a:pt x="109370" y="4014"/>
                  <a:pt x="109509" y="4080"/>
                  <a:pt x="109653" y="4080"/>
                </a:cubicBezTo>
                <a:cubicBezTo>
                  <a:pt x="109686" y="4080"/>
                  <a:pt x="109720" y="4076"/>
                  <a:pt x="109753" y="4069"/>
                </a:cubicBezTo>
                <a:lnTo>
                  <a:pt x="109753" y="4069"/>
                </a:lnTo>
                <a:lnTo>
                  <a:pt x="109712" y="4809"/>
                </a:lnTo>
                <a:cubicBezTo>
                  <a:pt x="109454" y="5459"/>
                  <a:pt x="108653" y="7551"/>
                  <a:pt x="108594" y="8627"/>
                </a:cubicBezTo>
                <a:lnTo>
                  <a:pt x="108693" y="8627"/>
                </a:lnTo>
                <a:lnTo>
                  <a:pt x="108693" y="9027"/>
                </a:lnTo>
                <a:lnTo>
                  <a:pt x="108320" y="9027"/>
                </a:lnTo>
                <a:lnTo>
                  <a:pt x="108446" y="9543"/>
                </a:lnTo>
                <a:lnTo>
                  <a:pt x="108693" y="9543"/>
                </a:lnTo>
                <a:lnTo>
                  <a:pt x="108693" y="12308"/>
                </a:lnTo>
                <a:lnTo>
                  <a:pt x="108184" y="12308"/>
                </a:lnTo>
                <a:lnTo>
                  <a:pt x="108323" y="12963"/>
                </a:lnTo>
                <a:lnTo>
                  <a:pt x="108693" y="12963"/>
                </a:lnTo>
                <a:lnTo>
                  <a:pt x="108693" y="15899"/>
                </a:lnTo>
                <a:lnTo>
                  <a:pt x="107081" y="15899"/>
                </a:lnTo>
                <a:cubicBezTo>
                  <a:pt x="107460" y="15140"/>
                  <a:pt x="107675" y="14274"/>
                  <a:pt x="107675" y="13341"/>
                </a:cubicBezTo>
                <a:cubicBezTo>
                  <a:pt x="107675" y="10273"/>
                  <a:pt x="105369" y="6904"/>
                  <a:pt x="102478" y="6727"/>
                </a:cubicBezTo>
                <a:lnTo>
                  <a:pt x="102343" y="5119"/>
                </a:lnTo>
                <a:lnTo>
                  <a:pt x="102343" y="5119"/>
                </a:lnTo>
                <a:cubicBezTo>
                  <a:pt x="102428" y="5135"/>
                  <a:pt x="102513" y="5143"/>
                  <a:pt x="102598" y="5143"/>
                </a:cubicBezTo>
                <a:cubicBezTo>
                  <a:pt x="103006" y="5143"/>
                  <a:pt x="103411" y="4962"/>
                  <a:pt x="103694" y="4609"/>
                </a:cubicBezTo>
                <a:cubicBezTo>
                  <a:pt x="103770" y="4515"/>
                  <a:pt x="103834" y="4413"/>
                  <a:pt x="103886" y="4304"/>
                </a:cubicBezTo>
                <a:lnTo>
                  <a:pt x="103886" y="4304"/>
                </a:lnTo>
                <a:cubicBezTo>
                  <a:pt x="103617" y="4501"/>
                  <a:pt x="103305" y="4603"/>
                  <a:pt x="102996" y="4603"/>
                </a:cubicBezTo>
                <a:cubicBezTo>
                  <a:pt x="102672" y="4603"/>
                  <a:pt x="102353" y="4491"/>
                  <a:pt x="102093" y="4260"/>
                </a:cubicBezTo>
                <a:cubicBezTo>
                  <a:pt x="101586" y="3809"/>
                  <a:pt x="101466" y="3048"/>
                  <a:pt x="101754" y="2412"/>
                </a:cubicBezTo>
                <a:lnTo>
                  <a:pt x="101754" y="2412"/>
                </a:lnTo>
                <a:cubicBezTo>
                  <a:pt x="101659" y="2484"/>
                  <a:pt x="101574" y="2568"/>
                  <a:pt x="101499" y="2660"/>
                </a:cubicBezTo>
                <a:cubicBezTo>
                  <a:pt x="100987" y="3296"/>
                  <a:pt x="101062" y="4249"/>
                  <a:pt x="101669" y="4787"/>
                </a:cubicBezTo>
                <a:cubicBezTo>
                  <a:pt x="101807" y="4910"/>
                  <a:pt x="101968" y="5004"/>
                  <a:pt x="102143" y="5066"/>
                </a:cubicBezTo>
                <a:lnTo>
                  <a:pt x="102003" y="6727"/>
                </a:lnTo>
                <a:cubicBezTo>
                  <a:pt x="99113" y="6903"/>
                  <a:pt x="96807" y="10273"/>
                  <a:pt x="96807" y="13341"/>
                </a:cubicBezTo>
                <a:cubicBezTo>
                  <a:pt x="96807" y="14274"/>
                  <a:pt x="97023" y="15140"/>
                  <a:pt x="97401" y="15899"/>
                </a:cubicBezTo>
                <a:lnTo>
                  <a:pt x="95118" y="15899"/>
                </a:lnTo>
                <a:lnTo>
                  <a:pt x="95118" y="21118"/>
                </a:lnTo>
                <a:lnTo>
                  <a:pt x="93270" y="21118"/>
                </a:lnTo>
                <a:lnTo>
                  <a:pt x="93270" y="16285"/>
                </a:lnTo>
                <a:lnTo>
                  <a:pt x="92911" y="16285"/>
                </a:lnTo>
                <a:lnTo>
                  <a:pt x="92911" y="15837"/>
                </a:lnTo>
                <a:lnTo>
                  <a:pt x="92914" y="15837"/>
                </a:lnTo>
                <a:cubicBezTo>
                  <a:pt x="92908" y="15104"/>
                  <a:pt x="91635" y="14202"/>
                  <a:pt x="91304" y="13980"/>
                </a:cubicBezTo>
                <a:lnTo>
                  <a:pt x="91266" y="13301"/>
                </a:lnTo>
                <a:cubicBezTo>
                  <a:pt x="91333" y="13280"/>
                  <a:pt x="91396" y="13244"/>
                  <a:pt x="91449" y="13197"/>
                </a:cubicBezTo>
                <a:cubicBezTo>
                  <a:pt x="91668" y="13002"/>
                  <a:pt x="91695" y="12658"/>
                  <a:pt x="91510" y="12428"/>
                </a:cubicBezTo>
                <a:cubicBezTo>
                  <a:pt x="91483" y="12395"/>
                  <a:pt x="91452" y="12365"/>
                  <a:pt x="91417" y="12339"/>
                </a:cubicBezTo>
                <a:lnTo>
                  <a:pt x="91417" y="12339"/>
                </a:lnTo>
                <a:cubicBezTo>
                  <a:pt x="91522" y="12569"/>
                  <a:pt x="91479" y="12844"/>
                  <a:pt x="91294" y="13007"/>
                </a:cubicBezTo>
                <a:cubicBezTo>
                  <a:pt x="91200" y="13090"/>
                  <a:pt x="91085" y="13131"/>
                  <a:pt x="90968" y="13131"/>
                </a:cubicBezTo>
                <a:cubicBezTo>
                  <a:pt x="90857" y="13131"/>
                  <a:pt x="90744" y="13094"/>
                  <a:pt x="90647" y="13023"/>
                </a:cubicBezTo>
                <a:lnTo>
                  <a:pt x="90647" y="13023"/>
                </a:lnTo>
                <a:cubicBezTo>
                  <a:pt x="90666" y="13062"/>
                  <a:pt x="90689" y="13098"/>
                  <a:pt x="90716" y="13133"/>
                </a:cubicBezTo>
                <a:cubicBezTo>
                  <a:pt x="90813" y="13255"/>
                  <a:pt x="90958" y="13324"/>
                  <a:pt x="91110" y="13324"/>
                </a:cubicBezTo>
                <a:cubicBezTo>
                  <a:pt x="91145" y="13324"/>
                  <a:pt x="91181" y="13320"/>
                  <a:pt x="91217" y="13312"/>
                </a:cubicBezTo>
                <a:lnTo>
                  <a:pt x="91217" y="13312"/>
                </a:lnTo>
                <a:lnTo>
                  <a:pt x="91180" y="13957"/>
                </a:lnTo>
                <a:cubicBezTo>
                  <a:pt x="90923" y="14128"/>
                  <a:pt x="89544" y="15073"/>
                  <a:pt x="89536" y="15837"/>
                </a:cubicBezTo>
                <a:lnTo>
                  <a:pt x="89540" y="15837"/>
                </a:lnTo>
                <a:lnTo>
                  <a:pt x="89540" y="16285"/>
                </a:lnTo>
                <a:lnTo>
                  <a:pt x="89180" y="16285"/>
                </a:lnTo>
                <a:lnTo>
                  <a:pt x="89180" y="21119"/>
                </a:lnTo>
                <a:lnTo>
                  <a:pt x="87652" y="21119"/>
                </a:lnTo>
                <a:lnTo>
                  <a:pt x="87652" y="16285"/>
                </a:lnTo>
                <a:lnTo>
                  <a:pt x="87295" y="16285"/>
                </a:lnTo>
                <a:lnTo>
                  <a:pt x="87295" y="15837"/>
                </a:lnTo>
                <a:lnTo>
                  <a:pt x="87297" y="15837"/>
                </a:lnTo>
                <a:cubicBezTo>
                  <a:pt x="87291" y="15104"/>
                  <a:pt x="86018" y="14202"/>
                  <a:pt x="85688" y="13980"/>
                </a:cubicBezTo>
                <a:lnTo>
                  <a:pt x="85649" y="13301"/>
                </a:lnTo>
                <a:cubicBezTo>
                  <a:pt x="85716" y="13280"/>
                  <a:pt x="85779" y="13244"/>
                  <a:pt x="85832" y="13197"/>
                </a:cubicBezTo>
                <a:cubicBezTo>
                  <a:pt x="86051" y="13002"/>
                  <a:pt x="86078" y="12658"/>
                  <a:pt x="85893" y="12428"/>
                </a:cubicBezTo>
                <a:cubicBezTo>
                  <a:pt x="85866" y="12395"/>
                  <a:pt x="85835" y="12365"/>
                  <a:pt x="85800" y="12339"/>
                </a:cubicBezTo>
                <a:lnTo>
                  <a:pt x="85800" y="12339"/>
                </a:lnTo>
                <a:cubicBezTo>
                  <a:pt x="85905" y="12569"/>
                  <a:pt x="85862" y="12844"/>
                  <a:pt x="85678" y="13007"/>
                </a:cubicBezTo>
                <a:cubicBezTo>
                  <a:pt x="85584" y="13090"/>
                  <a:pt x="85469" y="13131"/>
                  <a:pt x="85352" y="13131"/>
                </a:cubicBezTo>
                <a:cubicBezTo>
                  <a:pt x="85240" y="13131"/>
                  <a:pt x="85127" y="13094"/>
                  <a:pt x="85030" y="13023"/>
                </a:cubicBezTo>
                <a:lnTo>
                  <a:pt x="85030" y="13023"/>
                </a:lnTo>
                <a:cubicBezTo>
                  <a:pt x="85048" y="13062"/>
                  <a:pt x="85072" y="13098"/>
                  <a:pt x="85099" y="13133"/>
                </a:cubicBezTo>
                <a:cubicBezTo>
                  <a:pt x="85195" y="13255"/>
                  <a:pt x="85341" y="13324"/>
                  <a:pt x="85493" y="13324"/>
                </a:cubicBezTo>
                <a:cubicBezTo>
                  <a:pt x="85528" y="13324"/>
                  <a:pt x="85564" y="13320"/>
                  <a:pt x="85600" y="13312"/>
                </a:cubicBezTo>
                <a:lnTo>
                  <a:pt x="85600" y="13312"/>
                </a:lnTo>
                <a:lnTo>
                  <a:pt x="85564" y="13957"/>
                </a:lnTo>
                <a:cubicBezTo>
                  <a:pt x="85306" y="14128"/>
                  <a:pt x="83926" y="15073"/>
                  <a:pt x="83919" y="15837"/>
                </a:cubicBezTo>
                <a:lnTo>
                  <a:pt x="83922" y="15837"/>
                </a:lnTo>
                <a:lnTo>
                  <a:pt x="83922" y="16285"/>
                </a:lnTo>
                <a:lnTo>
                  <a:pt x="83564" y="16285"/>
                </a:lnTo>
                <a:lnTo>
                  <a:pt x="83564" y="21119"/>
                </a:lnTo>
                <a:lnTo>
                  <a:pt x="83543" y="21119"/>
                </a:lnTo>
                <a:cubicBezTo>
                  <a:pt x="83015" y="18470"/>
                  <a:pt x="80964" y="15960"/>
                  <a:pt x="78482" y="15809"/>
                </a:cubicBezTo>
                <a:lnTo>
                  <a:pt x="78346" y="14202"/>
                </a:lnTo>
                <a:lnTo>
                  <a:pt x="78346" y="14202"/>
                </a:lnTo>
                <a:cubicBezTo>
                  <a:pt x="78430" y="14218"/>
                  <a:pt x="78515" y="14226"/>
                  <a:pt x="78600" y="14226"/>
                </a:cubicBezTo>
                <a:cubicBezTo>
                  <a:pt x="79008" y="14226"/>
                  <a:pt x="79413" y="14045"/>
                  <a:pt x="79697" y="13692"/>
                </a:cubicBezTo>
                <a:cubicBezTo>
                  <a:pt x="79773" y="13598"/>
                  <a:pt x="79838" y="13496"/>
                  <a:pt x="79888" y="13387"/>
                </a:cubicBezTo>
                <a:lnTo>
                  <a:pt x="79888" y="13387"/>
                </a:lnTo>
                <a:cubicBezTo>
                  <a:pt x="79620" y="13584"/>
                  <a:pt x="79308" y="13686"/>
                  <a:pt x="78999" y="13686"/>
                </a:cubicBezTo>
                <a:cubicBezTo>
                  <a:pt x="78676" y="13686"/>
                  <a:pt x="78356" y="13573"/>
                  <a:pt x="78097" y="13342"/>
                </a:cubicBezTo>
                <a:cubicBezTo>
                  <a:pt x="77590" y="12892"/>
                  <a:pt x="77469" y="12131"/>
                  <a:pt x="77757" y="11495"/>
                </a:cubicBezTo>
                <a:lnTo>
                  <a:pt x="77757" y="11495"/>
                </a:lnTo>
                <a:cubicBezTo>
                  <a:pt x="77662" y="11567"/>
                  <a:pt x="77577" y="11650"/>
                  <a:pt x="77502" y="11743"/>
                </a:cubicBezTo>
                <a:cubicBezTo>
                  <a:pt x="76990" y="12380"/>
                  <a:pt x="77065" y="13332"/>
                  <a:pt x="77672" y="13870"/>
                </a:cubicBezTo>
                <a:cubicBezTo>
                  <a:pt x="77810" y="13993"/>
                  <a:pt x="77971" y="14088"/>
                  <a:pt x="78145" y="14150"/>
                </a:cubicBezTo>
                <a:lnTo>
                  <a:pt x="78006" y="15809"/>
                </a:lnTo>
                <a:cubicBezTo>
                  <a:pt x="75524" y="15962"/>
                  <a:pt x="73474" y="18470"/>
                  <a:pt x="72944" y="21118"/>
                </a:cubicBezTo>
                <a:lnTo>
                  <a:pt x="71934" y="21118"/>
                </a:lnTo>
                <a:lnTo>
                  <a:pt x="71934" y="15755"/>
                </a:lnTo>
                <a:lnTo>
                  <a:pt x="71575" y="15755"/>
                </a:lnTo>
                <a:lnTo>
                  <a:pt x="71575" y="15308"/>
                </a:lnTo>
                <a:lnTo>
                  <a:pt x="71577" y="15308"/>
                </a:lnTo>
                <a:cubicBezTo>
                  <a:pt x="71571" y="14574"/>
                  <a:pt x="70299" y="13673"/>
                  <a:pt x="69968" y="13450"/>
                </a:cubicBezTo>
                <a:lnTo>
                  <a:pt x="69930" y="12771"/>
                </a:lnTo>
                <a:cubicBezTo>
                  <a:pt x="69996" y="12750"/>
                  <a:pt x="70059" y="12714"/>
                  <a:pt x="70112" y="12667"/>
                </a:cubicBezTo>
                <a:cubicBezTo>
                  <a:pt x="70331" y="12472"/>
                  <a:pt x="70358" y="12128"/>
                  <a:pt x="70173" y="11898"/>
                </a:cubicBezTo>
                <a:cubicBezTo>
                  <a:pt x="70146" y="11865"/>
                  <a:pt x="70115" y="11835"/>
                  <a:pt x="70081" y="11809"/>
                </a:cubicBezTo>
                <a:lnTo>
                  <a:pt x="70081" y="11809"/>
                </a:lnTo>
                <a:cubicBezTo>
                  <a:pt x="70185" y="12039"/>
                  <a:pt x="70142" y="12314"/>
                  <a:pt x="69959" y="12476"/>
                </a:cubicBezTo>
                <a:cubicBezTo>
                  <a:pt x="69864" y="12559"/>
                  <a:pt x="69748" y="12600"/>
                  <a:pt x="69631" y="12600"/>
                </a:cubicBezTo>
                <a:cubicBezTo>
                  <a:pt x="69520" y="12600"/>
                  <a:pt x="69407" y="12563"/>
                  <a:pt x="69311" y="12492"/>
                </a:cubicBezTo>
                <a:lnTo>
                  <a:pt x="69311" y="12492"/>
                </a:lnTo>
                <a:cubicBezTo>
                  <a:pt x="69329" y="12532"/>
                  <a:pt x="69352" y="12569"/>
                  <a:pt x="69380" y="12603"/>
                </a:cubicBezTo>
                <a:cubicBezTo>
                  <a:pt x="69477" y="12725"/>
                  <a:pt x="69623" y="12793"/>
                  <a:pt x="69775" y="12793"/>
                </a:cubicBezTo>
                <a:cubicBezTo>
                  <a:pt x="69810" y="12793"/>
                  <a:pt x="69846" y="12790"/>
                  <a:pt x="69881" y="12782"/>
                </a:cubicBezTo>
                <a:lnTo>
                  <a:pt x="69881" y="12782"/>
                </a:lnTo>
                <a:lnTo>
                  <a:pt x="69844" y="13428"/>
                </a:lnTo>
                <a:cubicBezTo>
                  <a:pt x="69586" y="13598"/>
                  <a:pt x="68207" y="14543"/>
                  <a:pt x="68201" y="15308"/>
                </a:cubicBezTo>
                <a:lnTo>
                  <a:pt x="68203" y="15308"/>
                </a:lnTo>
                <a:lnTo>
                  <a:pt x="68203" y="15755"/>
                </a:lnTo>
                <a:lnTo>
                  <a:pt x="67845" y="15755"/>
                </a:lnTo>
                <a:lnTo>
                  <a:pt x="67845" y="21118"/>
                </a:lnTo>
                <a:lnTo>
                  <a:pt x="64027" y="21118"/>
                </a:lnTo>
                <a:lnTo>
                  <a:pt x="64027" y="16851"/>
                </a:lnTo>
                <a:lnTo>
                  <a:pt x="64691" y="16851"/>
                </a:lnTo>
                <a:lnTo>
                  <a:pt x="64940" y="15420"/>
                </a:lnTo>
                <a:lnTo>
                  <a:pt x="64027" y="15420"/>
                </a:lnTo>
                <a:lnTo>
                  <a:pt x="64027" y="9154"/>
                </a:lnTo>
                <a:lnTo>
                  <a:pt x="64040" y="9154"/>
                </a:lnTo>
                <a:cubicBezTo>
                  <a:pt x="64238" y="8708"/>
                  <a:pt x="64753" y="7771"/>
                  <a:pt x="64753" y="7218"/>
                </a:cubicBezTo>
                <a:cubicBezTo>
                  <a:pt x="64753" y="5484"/>
                  <a:pt x="63656" y="3968"/>
                  <a:pt x="62263" y="3830"/>
                </a:cubicBezTo>
                <a:lnTo>
                  <a:pt x="62150" y="2475"/>
                </a:lnTo>
                <a:lnTo>
                  <a:pt x="62150" y="2475"/>
                </a:lnTo>
                <a:cubicBezTo>
                  <a:pt x="62202" y="2485"/>
                  <a:pt x="62255" y="2489"/>
                  <a:pt x="62307" y="2489"/>
                </a:cubicBezTo>
                <a:cubicBezTo>
                  <a:pt x="62567" y="2489"/>
                  <a:pt x="62815" y="2372"/>
                  <a:pt x="62981" y="2164"/>
                </a:cubicBezTo>
                <a:cubicBezTo>
                  <a:pt x="63027" y="2107"/>
                  <a:pt x="63066" y="2044"/>
                  <a:pt x="63098" y="1977"/>
                </a:cubicBezTo>
                <a:lnTo>
                  <a:pt x="63098" y="1977"/>
                </a:lnTo>
                <a:cubicBezTo>
                  <a:pt x="62933" y="2098"/>
                  <a:pt x="62741" y="2161"/>
                  <a:pt x="62552" y="2161"/>
                </a:cubicBezTo>
                <a:cubicBezTo>
                  <a:pt x="62352" y="2161"/>
                  <a:pt x="62156" y="2092"/>
                  <a:pt x="61996" y="1950"/>
                </a:cubicBezTo>
                <a:cubicBezTo>
                  <a:pt x="61684" y="1673"/>
                  <a:pt x="61611" y="1206"/>
                  <a:pt x="61788" y="815"/>
                </a:cubicBezTo>
                <a:lnTo>
                  <a:pt x="61788" y="815"/>
                </a:lnTo>
                <a:cubicBezTo>
                  <a:pt x="61730" y="859"/>
                  <a:pt x="61677" y="910"/>
                  <a:pt x="61630" y="967"/>
                </a:cubicBezTo>
                <a:cubicBezTo>
                  <a:pt x="61315" y="1359"/>
                  <a:pt x="61363" y="1944"/>
                  <a:pt x="61735" y="2275"/>
                </a:cubicBezTo>
                <a:cubicBezTo>
                  <a:pt x="61820" y="2350"/>
                  <a:pt x="61920" y="2408"/>
                  <a:pt x="62027" y="2446"/>
                </a:cubicBezTo>
                <a:lnTo>
                  <a:pt x="61910" y="3826"/>
                </a:lnTo>
                <a:cubicBezTo>
                  <a:pt x="60488" y="3925"/>
                  <a:pt x="59357" y="5459"/>
                  <a:pt x="59357" y="7219"/>
                </a:cubicBezTo>
                <a:cubicBezTo>
                  <a:pt x="59357" y="7773"/>
                  <a:pt x="59872" y="8708"/>
                  <a:pt x="60069" y="9155"/>
                </a:cubicBezTo>
                <a:lnTo>
                  <a:pt x="60083" y="9155"/>
                </a:lnTo>
                <a:lnTo>
                  <a:pt x="60083" y="15421"/>
                </a:lnTo>
                <a:lnTo>
                  <a:pt x="59168" y="15421"/>
                </a:lnTo>
                <a:lnTo>
                  <a:pt x="59417" y="16851"/>
                </a:lnTo>
                <a:lnTo>
                  <a:pt x="60082" y="16851"/>
                </a:lnTo>
                <a:lnTo>
                  <a:pt x="60082" y="21119"/>
                </a:lnTo>
                <a:lnTo>
                  <a:pt x="58517" y="21119"/>
                </a:lnTo>
                <a:cubicBezTo>
                  <a:pt x="58677" y="20683"/>
                  <a:pt x="58758" y="20222"/>
                  <a:pt x="58757" y="19758"/>
                </a:cubicBezTo>
                <a:cubicBezTo>
                  <a:pt x="58757" y="17676"/>
                  <a:pt x="57192" y="15387"/>
                  <a:pt x="55230" y="15269"/>
                </a:cubicBezTo>
                <a:lnTo>
                  <a:pt x="55138" y="14177"/>
                </a:lnTo>
                <a:lnTo>
                  <a:pt x="55138" y="14177"/>
                </a:lnTo>
                <a:cubicBezTo>
                  <a:pt x="55195" y="14187"/>
                  <a:pt x="55254" y="14193"/>
                  <a:pt x="55312" y="14193"/>
                </a:cubicBezTo>
                <a:cubicBezTo>
                  <a:pt x="55588" y="14193"/>
                  <a:pt x="55863" y="14070"/>
                  <a:pt x="56055" y="13831"/>
                </a:cubicBezTo>
                <a:cubicBezTo>
                  <a:pt x="56106" y="13768"/>
                  <a:pt x="56149" y="13697"/>
                  <a:pt x="56185" y="13623"/>
                </a:cubicBezTo>
                <a:lnTo>
                  <a:pt x="56185" y="13623"/>
                </a:lnTo>
                <a:cubicBezTo>
                  <a:pt x="56003" y="13757"/>
                  <a:pt x="55790" y="13826"/>
                  <a:pt x="55581" y="13826"/>
                </a:cubicBezTo>
                <a:cubicBezTo>
                  <a:pt x="55361" y="13826"/>
                  <a:pt x="55144" y="13750"/>
                  <a:pt x="54967" y="13594"/>
                </a:cubicBezTo>
                <a:cubicBezTo>
                  <a:pt x="54623" y="13288"/>
                  <a:pt x="54542" y="12771"/>
                  <a:pt x="54738" y="12340"/>
                </a:cubicBezTo>
                <a:lnTo>
                  <a:pt x="54738" y="12340"/>
                </a:lnTo>
                <a:cubicBezTo>
                  <a:pt x="54673" y="12388"/>
                  <a:pt x="54616" y="12444"/>
                  <a:pt x="54565" y="12508"/>
                </a:cubicBezTo>
                <a:cubicBezTo>
                  <a:pt x="54216" y="12940"/>
                  <a:pt x="54268" y="13587"/>
                  <a:pt x="54679" y="13952"/>
                </a:cubicBezTo>
                <a:cubicBezTo>
                  <a:pt x="54773" y="14035"/>
                  <a:pt x="54883" y="14099"/>
                  <a:pt x="55001" y="14141"/>
                </a:cubicBezTo>
                <a:lnTo>
                  <a:pt x="54907" y="15268"/>
                </a:lnTo>
                <a:cubicBezTo>
                  <a:pt x="54124" y="15316"/>
                  <a:pt x="53405" y="15713"/>
                  <a:pt x="52822" y="16301"/>
                </a:cubicBezTo>
                <a:lnTo>
                  <a:pt x="52822" y="16297"/>
                </a:lnTo>
                <a:cubicBezTo>
                  <a:pt x="53022" y="15729"/>
                  <a:pt x="53122" y="15133"/>
                  <a:pt x="53121" y="14530"/>
                </a:cubicBezTo>
                <a:cubicBezTo>
                  <a:pt x="53121" y="11712"/>
                  <a:pt x="51002" y="8615"/>
                  <a:pt x="48345" y="8452"/>
                </a:cubicBezTo>
                <a:lnTo>
                  <a:pt x="48218" y="6928"/>
                </a:lnTo>
                <a:cubicBezTo>
                  <a:pt x="48379" y="6870"/>
                  <a:pt x="48527" y="6784"/>
                  <a:pt x="48653" y="6671"/>
                </a:cubicBezTo>
                <a:cubicBezTo>
                  <a:pt x="49211" y="6176"/>
                  <a:pt x="49280" y="5301"/>
                  <a:pt x="48810" y="4716"/>
                </a:cubicBezTo>
                <a:cubicBezTo>
                  <a:pt x="48740" y="4631"/>
                  <a:pt x="48662" y="4554"/>
                  <a:pt x="48575" y="4487"/>
                </a:cubicBezTo>
                <a:lnTo>
                  <a:pt x="48575" y="4487"/>
                </a:lnTo>
                <a:cubicBezTo>
                  <a:pt x="48840" y="5072"/>
                  <a:pt x="48730" y="5772"/>
                  <a:pt x="48263" y="6186"/>
                </a:cubicBezTo>
                <a:cubicBezTo>
                  <a:pt x="48025" y="6398"/>
                  <a:pt x="47731" y="6501"/>
                  <a:pt x="47433" y="6501"/>
                </a:cubicBezTo>
                <a:cubicBezTo>
                  <a:pt x="47150" y="6501"/>
                  <a:pt x="46863" y="6408"/>
                  <a:pt x="46617" y="6227"/>
                </a:cubicBezTo>
                <a:lnTo>
                  <a:pt x="46617" y="6227"/>
                </a:lnTo>
                <a:cubicBezTo>
                  <a:pt x="46663" y="6326"/>
                  <a:pt x="46722" y="6421"/>
                  <a:pt x="46791" y="6508"/>
                </a:cubicBezTo>
                <a:cubicBezTo>
                  <a:pt x="47052" y="6831"/>
                  <a:pt x="47425" y="6998"/>
                  <a:pt x="47800" y="6998"/>
                </a:cubicBezTo>
                <a:cubicBezTo>
                  <a:pt x="47878" y="6998"/>
                  <a:pt x="47956" y="6991"/>
                  <a:pt x="48034" y="6976"/>
                </a:cubicBezTo>
                <a:lnTo>
                  <a:pt x="48034" y="6976"/>
                </a:lnTo>
                <a:lnTo>
                  <a:pt x="47908" y="8452"/>
                </a:lnTo>
                <a:cubicBezTo>
                  <a:pt x="45253" y="8614"/>
                  <a:pt x="43134" y="11712"/>
                  <a:pt x="43134" y="14532"/>
                </a:cubicBezTo>
                <a:cubicBezTo>
                  <a:pt x="43133" y="15195"/>
                  <a:pt x="43256" y="15853"/>
                  <a:pt x="43498" y="16471"/>
                </a:cubicBezTo>
                <a:lnTo>
                  <a:pt x="43498" y="16545"/>
                </a:lnTo>
                <a:cubicBezTo>
                  <a:pt x="43043" y="15840"/>
                  <a:pt x="42359" y="15318"/>
                  <a:pt x="41589" y="15270"/>
                </a:cubicBezTo>
                <a:lnTo>
                  <a:pt x="41523" y="14499"/>
                </a:lnTo>
                <a:lnTo>
                  <a:pt x="41523" y="14499"/>
                </a:lnTo>
                <a:cubicBezTo>
                  <a:pt x="41564" y="14507"/>
                  <a:pt x="41605" y="14510"/>
                  <a:pt x="41645" y="14510"/>
                </a:cubicBezTo>
                <a:cubicBezTo>
                  <a:pt x="41848" y="14510"/>
                  <a:pt x="42043" y="14418"/>
                  <a:pt x="42170" y="14255"/>
                </a:cubicBezTo>
                <a:cubicBezTo>
                  <a:pt x="42207" y="14210"/>
                  <a:pt x="42237" y="14161"/>
                  <a:pt x="42262" y="14109"/>
                </a:cubicBezTo>
                <a:lnTo>
                  <a:pt x="42262" y="14109"/>
                </a:lnTo>
                <a:cubicBezTo>
                  <a:pt x="42133" y="14203"/>
                  <a:pt x="41984" y="14252"/>
                  <a:pt x="41836" y="14252"/>
                </a:cubicBezTo>
                <a:cubicBezTo>
                  <a:pt x="41680" y="14252"/>
                  <a:pt x="41527" y="14199"/>
                  <a:pt x="41403" y="14088"/>
                </a:cubicBezTo>
                <a:cubicBezTo>
                  <a:pt x="41160" y="13871"/>
                  <a:pt x="41103" y="13507"/>
                  <a:pt x="41241" y="13202"/>
                </a:cubicBezTo>
                <a:lnTo>
                  <a:pt x="41241" y="13202"/>
                </a:lnTo>
                <a:cubicBezTo>
                  <a:pt x="41196" y="13237"/>
                  <a:pt x="41155" y="13276"/>
                  <a:pt x="41118" y="13321"/>
                </a:cubicBezTo>
                <a:cubicBezTo>
                  <a:pt x="40873" y="13626"/>
                  <a:pt x="40909" y="14083"/>
                  <a:pt x="41199" y="14341"/>
                </a:cubicBezTo>
                <a:cubicBezTo>
                  <a:pt x="41266" y="14400"/>
                  <a:pt x="41343" y="14445"/>
                  <a:pt x="41427" y="14474"/>
                </a:cubicBezTo>
                <a:lnTo>
                  <a:pt x="41360" y="15270"/>
                </a:lnTo>
                <a:cubicBezTo>
                  <a:pt x="40526" y="15322"/>
                  <a:pt x="39795" y="15928"/>
                  <a:pt x="39344" y="16723"/>
                </a:cubicBezTo>
                <a:cubicBezTo>
                  <a:pt x="38893" y="15928"/>
                  <a:pt x="38163" y="15322"/>
                  <a:pt x="37329" y="15270"/>
                </a:cubicBezTo>
                <a:lnTo>
                  <a:pt x="37262" y="14474"/>
                </a:lnTo>
                <a:cubicBezTo>
                  <a:pt x="37345" y="14445"/>
                  <a:pt x="37423" y="14400"/>
                  <a:pt x="37489" y="14341"/>
                </a:cubicBezTo>
                <a:cubicBezTo>
                  <a:pt x="37780" y="14083"/>
                  <a:pt x="37816" y="13625"/>
                  <a:pt x="37570" y="13321"/>
                </a:cubicBezTo>
                <a:cubicBezTo>
                  <a:pt x="37534" y="13276"/>
                  <a:pt x="37493" y="13237"/>
                  <a:pt x="37448" y="13202"/>
                </a:cubicBezTo>
                <a:lnTo>
                  <a:pt x="37448" y="13202"/>
                </a:lnTo>
                <a:cubicBezTo>
                  <a:pt x="37586" y="13507"/>
                  <a:pt x="37529" y="13872"/>
                  <a:pt x="37285" y="14088"/>
                </a:cubicBezTo>
                <a:cubicBezTo>
                  <a:pt x="37160" y="14198"/>
                  <a:pt x="37007" y="14252"/>
                  <a:pt x="36852" y="14252"/>
                </a:cubicBezTo>
                <a:cubicBezTo>
                  <a:pt x="36704" y="14252"/>
                  <a:pt x="36555" y="14203"/>
                  <a:pt x="36426" y="14109"/>
                </a:cubicBezTo>
                <a:lnTo>
                  <a:pt x="36426" y="14109"/>
                </a:lnTo>
                <a:cubicBezTo>
                  <a:pt x="36451" y="14161"/>
                  <a:pt x="36482" y="14210"/>
                  <a:pt x="36517" y="14255"/>
                </a:cubicBezTo>
                <a:cubicBezTo>
                  <a:pt x="36646" y="14418"/>
                  <a:pt x="36841" y="14510"/>
                  <a:pt x="37043" y="14510"/>
                </a:cubicBezTo>
                <a:cubicBezTo>
                  <a:pt x="37084" y="14510"/>
                  <a:pt x="37124" y="14507"/>
                  <a:pt x="37165" y="14499"/>
                </a:cubicBezTo>
                <a:lnTo>
                  <a:pt x="37165" y="14499"/>
                </a:lnTo>
                <a:lnTo>
                  <a:pt x="37100" y="15270"/>
                </a:lnTo>
                <a:cubicBezTo>
                  <a:pt x="35715" y="15355"/>
                  <a:pt x="34609" y="16969"/>
                  <a:pt x="34609" y="18440"/>
                </a:cubicBezTo>
                <a:lnTo>
                  <a:pt x="34609" y="21118"/>
                </a:lnTo>
                <a:lnTo>
                  <a:pt x="33836" y="21118"/>
                </a:lnTo>
                <a:lnTo>
                  <a:pt x="33836" y="14466"/>
                </a:lnTo>
                <a:lnTo>
                  <a:pt x="33479" y="14466"/>
                </a:lnTo>
                <a:lnTo>
                  <a:pt x="33479" y="14018"/>
                </a:lnTo>
                <a:lnTo>
                  <a:pt x="33482" y="14018"/>
                </a:lnTo>
                <a:cubicBezTo>
                  <a:pt x="33475" y="13285"/>
                  <a:pt x="32203" y="12383"/>
                  <a:pt x="31871" y="12161"/>
                </a:cubicBezTo>
                <a:lnTo>
                  <a:pt x="31834" y="11482"/>
                </a:lnTo>
                <a:cubicBezTo>
                  <a:pt x="31901" y="11460"/>
                  <a:pt x="31963" y="11425"/>
                  <a:pt x="32016" y="11377"/>
                </a:cubicBezTo>
                <a:cubicBezTo>
                  <a:pt x="32235" y="11183"/>
                  <a:pt x="32262" y="10839"/>
                  <a:pt x="32078" y="10609"/>
                </a:cubicBezTo>
                <a:cubicBezTo>
                  <a:pt x="32051" y="10575"/>
                  <a:pt x="32019" y="10545"/>
                  <a:pt x="31985" y="10519"/>
                </a:cubicBezTo>
                <a:lnTo>
                  <a:pt x="31985" y="10519"/>
                </a:lnTo>
                <a:cubicBezTo>
                  <a:pt x="32089" y="10749"/>
                  <a:pt x="32046" y="11023"/>
                  <a:pt x="31863" y="11186"/>
                </a:cubicBezTo>
                <a:cubicBezTo>
                  <a:pt x="31769" y="11270"/>
                  <a:pt x="31653" y="11310"/>
                  <a:pt x="31536" y="11310"/>
                </a:cubicBezTo>
                <a:cubicBezTo>
                  <a:pt x="31425" y="11310"/>
                  <a:pt x="31312" y="11273"/>
                  <a:pt x="31215" y="11202"/>
                </a:cubicBezTo>
                <a:lnTo>
                  <a:pt x="31215" y="11202"/>
                </a:lnTo>
                <a:cubicBezTo>
                  <a:pt x="31234" y="11242"/>
                  <a:pt x="31257" y="11279"/>
                  <a:pt x="31284" y="11313"/>
                </a:cubicBezTo>
                <a:cubicBezTo>
                  <a:pt x="31381" y="11435"/>
                  <a:pt x="31527" y="11504"/>
                  <a:pt x="31679" y="11504"/>
                </a:cubicBezTo>
                <a:cubicBezTo>
                  <a:pt x="31714" y="11504"/>
                  <a:pt x="31750" y="11500"/>
                  <a:pt x="31785" y="11493"/>
                </a:cubicBezTo>
                <a:lnTo>
                  <a:pt x="31785" y="11493"/>
                </a:lnTo>
                <a:lnTo>
                  <a:pt x="31748" y="12138"/>
                </a:lnTo>
                <a:cubicBezTo>
                  <a:pt x="31491" y="12307"/>
                  <a:pt x="30111" y="13254"/>
                  <a:pt x="30105" y="14018"/>
                </a:cubicBezTo>
                <a:lnTo>
                  <a:pt x="30107" y="14018"/>
                </a:lnTo>
                <a:lnTo>
                  <a:pt x="30107" y="14466"/>
                </a:lnTo>
                <a:lnTo>
                  <a:pt x="29749" y="14466"/>
                </a:lnTo>
                <a:lnTo>
                  <a:pt x="29749" y="21119"/>
                </a:lnTo>
                <a:lnTo>
                  <a:pt x="27185" y="21119"/>
                </a:lnTo>
                <a:lnTo>
                  <a:pt x="27185" y="20432"/>
                </a:lnTo>
                <a:lnTo>
                  <a:pt x="25746" y="20432"/>
                </a:lnTo>
                <a:lnTo>
                  <a:pt x="25746" y="17693"/>
                </a:lnTo>
                <a:lnTo>
                  <a:pt x="24174" y="17693"/>
                </a:lnTo>
                <a:cubicBezTo>
                  <a:pt x="24903" y="16851"/>
                  <a:pt x="25347" y="15744"/>
                  <a:pt x="25347" y="14496"/>
                </a:cubicBezTo>
                <a:cubicBezTo>
                  <a:pt x="25347" y="11725"/>
                  <a:pt x="20495" y="9000"/>
                  <a:pt x="20495" y="9000"/>
                </a:cubicBezTo>
                <a:cubicBezTo>
                  <a:pt x="20495" y="9000"/>
                  <a:pt x="15641" y="11725"/>
                  <a:pt x="15641" y="14496"/>
                </a:cubicBezTo>
                <a:cubicBezTo>
                  <a:pt x="15641" y="15744"/>
                  <a:pt x="16086" y="16851"/>
                  <a:pt x="16816" y="17693"/>
                </a:cubicBezTo>
                <a:lnTo>
                  <a:pt x="15634" y="17693"/>
                </a:lnTo>
                <a:cubicBezTo>
                  <a:pt x="15638" y="17615"/>
                  <a:pt x="15641" y="17536"/>
                  <a:pt x="15641" y="17456"/>
                </a:cubicBezTo>
                <a:cubicBezTo>
                  <a:pt x="15641" y="15587"/>
                  <a:pt x="14215" y="13533"/>
                  <a:pt x="12425" y="13425"/>
                </a:cubicBezTo>
                <a:lnTo>
                  <a:pt x="12339" y="12414"/>
                </a:lnTo>
                <a:cubicBezTo>
                  <a:pt x="12448" y="12376"/>
                  <a:pt x="12547" y="12319"/>
                  <a:pt x="12633" y="12244"/>
                </a:cubicBezTo>
                <a:cubicBezTo>
                  <a:pt x="13008" y="11916"/>
                  <a:pt x="13056" y="11336"/>
                  <a:pt x="12738" y="10949"/>
                </a:cubicBezTo>
                <a:cubicBezTo>
                  <a:pt x="12692" y="10891"/>
                  <a:pt x="12639" y="10841"/>
                  <a:pt x="12581" y="10796"/>
                </a:cubicBezTo>
                <a:lnTo>
                  <a:pt x="12581" y="10796"/>
                </a:lnTo>
                <a:cubicBezTo>
                  <a:pt x="12759" y="11185"/>
                  <a:pt x="12684" y="11648"/>
                  <a:pt x="12370" y="11922"/>
                </a:cubicBezTo>
                <a:cubicBezTo>
                  <a:pt x="12209" y="12063"/>
                  <a:pt x="12011" y="12132"/>
                  <a:pt x="11811" y="12132"/>
                </a:cubicBezTo>
                <a:cubicBezTo>
                  <a:pt x="11620" y="12132"/>
                  <a:pt x="11427" y="12070"/>
                  <a:pt x="11261" y="11949"/>
                </a:cubicBezTo>
                <a:lnTo>
                  <a:pt x="11261" y="11949"/>
                </a:lnTo>
                <a:cubicBezTo>
                  <a:pt x="11293" y="12016"/>
                  <a:pt x="11333" y="12079"/>
                  <a:pt x="11380" y="12136"/>
                </a:cubicBezTo>
                <a:cubicBezTo>
                  <a:pt x="11547" y="12344"/>
                  <a:pt x="11798" y="12461"/>
                  <a:pt x="12059" y="12461"/>
                </a:cubicBezTo>
                <a:cubicBezTo>
                  <a:pt x="12111" y="12461"/>
                  <a:pt x="12164" y="12456"/>
                  <a:pt x="12216" y="12447"/>
                </a:cubicBezTo>
                <a:lnTo>
                  <a:pt x="12216" y="12447"/>
                </a:lnTo>
                <a:lnTo>
                  <a:pt x="12132" y="13425"/>
                </a:lnTo>
                <a:cubicBezTo>
                  <a:pt x="11200" y="13482"/>
                  <a:pt x="10369" y="14068"/>
                  <a:pt x="9785" y="14878"/>
                </a:cubicBezTo>
                <a:cubicBezTo>
                  <a:pt x="9120" y="13034"/>
                  <a:pt x="7585" y="11459"/>
                  <a:pt x="5777" y="11351"/>
                </a:cubicBezTo>
                <a:lnTo>
                  <a:pt x="5660" y="9978"/>
                </a:lnTo>
                <a:cubicBezTo>
                  <a:pt x="5807" y="9929"/>
                  <a:pt x="5942" y="9850"/>
                  <a:pt x="6058" y="9747"/>
                </a:cubicBezTo>
                <a:cubicBezTo>
                  <a:pt x="6567" y="9303"/>
                  <a:pt x="6630" y="8516"/>
                  <a:pt x="6201" y="7991"/>
                </a:cubicBezTo>
                <a:cubicBezTo>
                  <a:pt x="6138" y="7914"/>
                  <a:pt x="6066" y="7845"/>
                  <a:pt x="5987" y="7785"/>
                </a:cubicBezTo>
                <a:lnTo>
                  <a:pt x="5987" y="7785"/>
                </a:lnTo>
                <a:cubicBezTo>
                  <a:pt x="6228" y="8311"/>
                  <a:pt x="6127" y="8940"/>
                  <a:pt x="5702" y="9313"/>
                </a:cubicBezTo>
                <a:cubicBezTo>
                  <a:pt x="5484" y="9503"/>
                  <a:pt x="5216" y="9596"/>
                  <a:pt x="4944" y="9596"/>
                </a:cubicBezTo>
                <a:cubicBezTo>
                  <a:pt x="4685" y="9596"/>
                  <a:pt x="4423" y="9511"/>
                  <a:pt x="4198" y="9348"/>
                </a:cubicBezTo>
                <a:lnTo>
                  <a:pt x="4198" y="9348"/>
                </a:lnTo>
                <a:cubicBezTo>
                  <a:pt x="4241" y="9439"/>
                  <a:pt x="4295" y="9524"/>
                  <a:pt x="4358" y="9602"/>
                </a:cubicBezTo>
                <a:cubicBezTo>
                  <a:pt x="4585" y="9883"/>
                  <a:pt x="4925" y="10042"/>
                  <a:pt x="5280" y="10042"/>
                </a:cubicBezTo>
                <a:cubicBezTo>
                  <a:pt x="5351" y="10042"/>
                  <a:pt x="5422" y="10036"/>
                  <a:pt x="5493" y="10023"/>
                </a:cubicBezTo>
                <a:lnTo>
                  <a:pt x="5493" y="10023"/>
                </a:lnTo>
                <a:lnTo>
                  <a:pt x="5378" y="11351"/>
                </a:lnTo>
                <a:cubicBezTo>
                  <a:pt x="4036" y="11432"/>
                  <a:pt x="2843" y="12322"/>
                  <a:pt x="2047" y="13530"/>
                </a:cubicBezTo>
                <a:cubicBezTo>
                  <a:pt x="1105" y="12640"/>
                  <a:pt x="1" y="12019"/>
                  <a:pt x="1" y="12019"/>
                </a:cubicBezTo>
                <a:lnTo>
                  <a:pt x="1" y="29713"/>
                </a:lnTo>
                <a:lnTo>
                  <a:pt x="149784" y="29713"/>
                </a:lnTo>
                <a:lnTo>
                  <a:pt x="149784" y="21118"/>
                </a:lnTo>
                <a:lnTo>
                  <a:pt x="149103" y="21118"/>
                </a:lnTo>
                <a:lnTo>
                  <a:pt x="149103" y="18243"/>
                </a:lnTo>
                <a:lnTo>
                  <a:pt x="148106" y="18243"/>
                </a:lnTo>
                <a:lnTo>
                  <a:pt x="148106" y="10854"/>
                </a:lnTo>
                <a:lnTo>
                  <a:pt x="148356" y="10854"/>
                </a:lnTo>
                <a:lnTo>
                  <a:pt x="148356" y="10603"/>
                </a:lnTo>
                <a:lnTo>
                  <a:pt x="148230" y="10603"/>
                </a:lnTo>
                <a:lnTo>
                  <a:pt x="148230" y="10057"/>
                </a:lnTo>
                <a:lnTo>
                  <a:pt x="148369" y="10057"/>
                </a:lnTo>
                <a:cubicBezTo>
                  <a:pt x="148420" y="9950"/>
                  <a:pt x="148446" y="9834"/>
                  <a:pt x="148446" y="9715"/>
                </a:cubicBezTo>
                <a:cubicBezTo>
                  <a:pt x="148446" y="9278"/>
                  <a:pt x="147659" y="8693"/>
                  <a:pt x="147463" y="8554"/>
                </a:cubicBezTo>
                <a:lnTo>
                  <a:pt x="147427" y="8132"/>
                </a:lnTo>
                <a:lnTo>
                  <a:pt x="147427" y="8132"/>
                </a:lnTo>
                <a:cubicBezTo>
                  <a:pt x="147442" y="8135"/>
                  <a:pt x="147456" y="8136"/>
                  <a:pt x="147471" y="8136"/>
                </a:cubicBezTo>
                <a:cubicBezTo>
                  <a:pt x="147545" y="8136"/>
                  <a:pt x="147615" y="8103"/>
                  <a:pt x="147661" y="8043"/>
                </a:cubicBezTo>
                <a:cubicBezTo>
                  <a:pt x="147675" y="8027"/>
                  <a:pt x="147686" y="8010"/>
                  <a:pt x="147695" y="7991"/>
                </a:cubicBezTo>
                <a:lnTo>
                  <a:pt x="147695" y="7991"/>
                </a:lnTo>
                <a:cubicBezTo>
                  <a:pt x="147648" y="8025"/>
                  <a:pt x="147594" y="8043"/>
                  <a:pt x="147540" y="8043"/>
                </a:cubicBezTo>
                <a:cubicBezTo>
                  <a:pt x="147484" y="8043"/>
                  <a:pt x="147429" y="8023"/>
                  <a:pt x="147385" y="7983"/>
                </a:cubicBezTo>
                <a:cubicBezTo>
                  <a:pt x="147297" y="7905"/>
                  <a:pt x="147276" y="7773"/>
                  <a:pt x="147326" y="7662"/>
                </a:cubicBezTo>
                <a:lnTo>
                  <a:pt x="147326" y="7662"/>
                </a:lnTo>
                <a:cubicBezTo>
                  <a:pt x="147309" y="7675"/>
                  <a:pt x="147294" y="7689"/>
                  <a:pt x="147281" y="7706"/>
                </a:cubicBezTo>
                <a:cubicBezTo>
                  <a:pt x="147193" y="7818"/>
                  <a:pt x="147206" y="7979"/>
                  <a:pt x="147311" y="8075"/>
                </a:cubicBezTo>
                <a:cubicBezTo>
                  <a:pt x="147335" y="8096"/>
                  <a:pt x="147362" y="8112"/>
                  <a:pt x="147392" y="8123"/>
                </a:cubicBezTo>
                <a:lnTo>
                  <a:pt x="147356" y="8567"/>
                </a:lnTo>
                <a:cubicBezTo>
                  <a:pt x="147134" y="8727"/>
                  <a:pt x="146392" y="9290"/>
                  <a:pt x="146392" y="9715"/>
                </a:cubicBezTo>
                <a:cubicBezTo>
                  <a:pt x="146393" y="9833"/>
                  <a:pt x="146418" y="9950"/>
                  <a:pt x="146468" y="10057"/>
                </a:cubicBezTo>
                <a:lnTo>
                  <a:pt x="146608" y="10057"/>
                </a:lnTo>
                <a:lnTo>
                  <a:pt x="146608" y="10603"/>
                </a:lnTo>
                <a:lnTo>
                  <a:pt x="146482" y="10603"/>
                </a:lnTo>
                <a:lnTo>
                  <a:pt x="146482" y="10854"/>
                </a:lnTo>
                <a:lnTo>
                  <a:pt x="146732" y="10854"/>
                </a:lnTo>
                <a:lnTo>
                  <a:pt x="146732" y="18243"/>
                </a:lnTo>
                <a:lnTo>
                  <a:pt x="145542" y="18243"/>
                </a:lnTo>
                <a:lnTo>
                  <a:pt x="145542" y="17229"/>
                </a:lnTo>
                <a:cubicBezTo>
                  <a:pt x="146094" y="16608"/>
                  <a:pt x="146430" y="15778"/>
                  <a:pt x="146430" y="14841"/>
                </a:cubicBezTo>
                <a:cubicBezTo>
                  <a:pt x="146430" y="12819"/>
                  <a:pt x="142943" y="10830"/>
                  <a:pt x="142943" y="10830"/>
                </a:cubicBezTo>
                <a:cubicBezTo>
                  <a:pt x="142943" y="10830"/>
                  <a:pt x="139455" y="12819"/>
                  <a:pt x="139455" y="14841"/>
                </a:cubicBezTo>
                <a:cubicBezTo>
                  <a:pt x="139455" y="15778"/>
                  <a:pt x="139791" y="16608"/>
                  <a:pt x="140342" y="17229"/>
                </a:cubicBezTo>
                <a:lnTo>
                  <a:pt x="140339" y="17229"/>
                </a:lnTo>
                <a:lnTo>
                  <a:pt x="140339" y="18243"/>
                </a:lnTo>
                <a:lnTo>
                  <a:pt x="139244" y="18243"/>
                </a:lnTo>
                <a:lnTo>
                  <a:pt x="139244" y="11331"/>
                </a:lnTo>
                <a:lnTo>
                  <a:pt x="139198" y="11331"/>
                </a:lnTo>
                <a:cubicBezTo>
                  <a:pt x="139905" y="10536"/>
                  <a:pt x="140333" y="9476"/>
                  <a:pt x="140333" y="8275"/>
                </a:cubicBezTo>
                <a:cubicBezTo>
                  <a:pt x="140333" y="6009"/>
                  <a:pt x="136907" y="3774"/>
                  <a:pt x="136061" y="3256"/>
                </a:cubicBezTo>
                <a:lnTo>
                  <a:pt x="135970" y="2182"/>
                </a:lnTo>
                <a:lnTo>
                  <a:pt x="135970" y="2182"/>
                </a:lnTo>
                <a:cubicBezTo>
                  <a:pt x="136013" y="2190"/>
                  <a:pt x="136056" y="2194"/>
                  <a:pt x="136098" y="2194"/>
                </a:cubicBezTo>
                <a:cubicBezTo>
                  <a:pt x="136314" y="2194"/>
                  <a:pt x="136521" y="2095"/>
                  <a:pt x="136658" y="1922"/>
                </a:cubicBezTo>
                <a:cubicBezTo>
                  <a:pt x="136696" y="1875"/>
                  <a:pt x="136729" y="1823"/>
                  <a:pt x="136755" y="1768"/>
                </a:cubicBezTo>
                <a:lnTo>
                  <a:pt x="136755" y="1768"/>
                </a:lnTo>
                <a:cubicBezTo>
                  <a:pt x="136618" y="1868"/>
                  <a:pt x="136460" y="1919"/>
                  <a:pt x="136303" y="1919"/>
                </a:cubicBezTo>
                <a:cubicBezTo>
                  <a:pt x="136139" y="1919"/>
                  <a:pt x="135976" y="1862"/>
                  <a:pt x="135844" y="1745"/>
                </a:cubicBezTo>
                <a:cubicBezTo>
                  <a:pt x="135586" y="1515"/>
                  <a:pt x="135524" y="1129"/>
                  <a:pt x="135671" y="805"/>
                </a:cubicBezTo>
                <a:lnTo>
                  <a:pt x="135671" y="805"/>
                </a:lnTo>
                <a:cubicBezTo>
                  <a:pt x="135624" y="842"/>
                  <a:pt x="135579" y="885"/>
                  <a:pt x="135542" y="931"/>
                </a:cubicBezTo>
                <a:cubicBezTo>
                  <a:pt x="135282" y="1255"/>
                  <a:pt x="135319" y="1740"/>
                  <a:pt x="135628" y="2013"/>
                </a:cubicBezTo>
                <a:cubicBezTo>
                  <a:pt x="135698" y="2075"/>
                  <a:pt x="135780" y="2124"/>
                  <a:pt x="135870" y="2154"/>
                </a:cubicBezTo>
                <a:lnTo>
                  <a:pt x="135781" y="3198"/>
                </a:lnTo>
                <a:cubicBezTo>
                  <a:pt x="135152" y="3573"/>
                  <a:pt x="131411" y="5906"/>
                  <a:pt x="131411" y="8275"/>
                </a:cubicBezTo>
                <a:cubicBezTo>
                  <a:pt x="131411" y="9476"/>
                  <a:pt x="131840" y="10536"/>
                  <a:pt x="132546" y="11331"/>
                </a:cubicBezTo>
                <a:lnTo>
                  <a:pt x="132501" y="11331"/>
                </a:lnTo>
                <a:lnTo>
                  <a:pt x="132501" y="18243"/>
                </a:lnTo>
                <a:lnTo>
                  <a:pt x="131405" y="18243"/>
                </a:lnTo>
                <a:lnTo>
                  <a:pt x="131405" y="17229"/>
                </a:lnTo>
                <a:lnTo>
                  <a:pt x="131402" y="17229"/>
                </a:lnTo>
                <a:cubicBezTo>
                  <a:pt x="131953" y="16608"/>
                  <a:pt x="132290" y="15778"/>
                  <a:pt x="132290" y="14841"/>
                </a:cubicBezTo>
                <a:cubicBezTo>
                  <a:pt x="132290" y="12819"/>
                  <a:pt x="128802" y="10830"/>
                  <a:pt x="128802" y="10830"/>
                </a:cubicBezTo>
                <a:cubicBezTo>
                  <a:pt x="128802" y="10830"/>
                  <a:pt x="125315" y="12819"/>
                  <a:pt x="125315" y="14841"/>
                </a:cubicBezTo>
                <a:cubicBezTo>
                  <a:pt x="125315" y="15778"/>
                  <a:pt x="125651" y="16608"/>
                  <a:pt x="126202" y="17229"/>
                </a:cubicBezTo>
                <a:lnTo>
                  <a:pt x="126202" y="18243"/>
                </a:lnTo>
                <a:lnTo>
                  <a:pt x="125012" y="18243"/>
                </a:lnTo>
                <a:lnTo>
                  <a:pt x="125012" y="10854"/>
                </a:lnTo>
                <a:lnTo>
                  <a:pt x="125262" y="10854"/>
                </a:lnTo>
                <a:lnTo>
                  <a:pt x="125262" y="10603"/>
                </a:lnTo>
                <a:lnTo>
                  <a:pt x="125138" y="10603"/>
                </a:lnTo>
                <a:lnTo>
                  <a:pt x="125138" y="10057"/>
                </a:lnTo>
                <a:lnTo>
                  <a:pt x="125276" y="10057"/>
                </a:lnTo>
                <a:cubicBezTo>
                  <a:pt x="125326" y="9950"/>
                  <a:pt x="125352" y="9834"/>
                  <a:pt x="125353" y="9715"/>
                </a:cubicBezTo>
                <a:cubicBezTo>
                  <a:pt x="125353" y="9288"/>
                  <a:pt x="124603" y="8721"/>
                  <a:pt x="124386" y="8566"/>
                </a:cubicBezTo>
                <a:lnTo>
                  <a:pt x="124348" y="8123"/>
                </a:lnTo>
                <a:cubicBezTo>
                  <a:pt x="124378" y="8112"/>
                  <a:pt x="124407" y="8096"/>
                  <a:pt x="124430" y="8075"/>
                </a:cubicBezTo>
                <a:cubicBezTo>
                  <a:pt x="124535" y="7979"/>
                  <a:pt x="124548" y="7818"/>
                  <a:pt x="124459" y="7706"/>
                </a:cubicBezTo>
                <a:cubicBezTo>
                  <a:pt x="124446" y="7689"/>
                  <a:pt x="124431" y="7675"/>
                  <a:pt x="124415" y="7664"/>
                </a:cubicBezTo>
                <a:lnTo>
                  <a:pt x="124415" y="7664"/>
                </a:lnTo>
                <a:cubicBezTo>
                  <a:pt x="124465" y="7774"/>
                  <a:pt x="124444" y="7906"/>
                  <a:pt x="124357" y="7984"/>
                </a:cubicBezTo>
                <a:cubicBezTo>
                  <a:pt x="124311" y="8023"/>
                  <a:pt x="124256" y="8043"/>
                  <a:pt x="124200" y="8043"/>
                </a:cubicBezTo>
                <a:cubicBezTo>
                  <a:pt x="124146" y="8043"/>
                  <a:pt x="124092" y="8025"/>
                  <a:pt x="124046" y="7991"/>
                </a:cubicBezTo>
                <a:lnTo>
                  <a:pt x="124046" y="7991"/>
                </a:lnTo>
                <a:cubicBezTo>
                  <a:pt x="124055" y="8010"/>
                  <a:pt x="124067" y="8027"/>
                  <a:pt x="124080" y="8043"/>
                </a:cubicBezTo>
                <a:cubicBezTo>
                  <a:pt x="124126" y="8103"/>
                  <a:pt x="124197" y="8137"/>
                  <a:pt x="124272" y="8137"/>
                </a:cubicBezTo>
                <a:cubicBezTo>
                  <a:pt x="124286" y="8137"/>
                  <a:pt x="124300" y="8135"/>
                  <a:pt x="124314" y="8133"/>
                </a:cubicBezTo>
                <a:lnTo>
                  <a:pt x="124314" y="8133"/>
                </a:lnTo>
                <a:lnTo>
                  <a:pt x="124278" y="8556"/>
                </a:lnTo>
                <a:cubicBezTo>
                  <a:pt x="124076" y="8700"/>
                  <a:pt x="123299" y="9280"/>
                  <a:pt x="123299" y="9715"/>
                </a:cubicBezTo>
                <a:cubicBezTo>
                  <a:pt x="123299" y="9834"/>
                  <a:pt x="123325" y="9950"/>
                  <a:pt x="123374" y="10057"/>
                </a:cubicBezTo>
                <a:lnTo>
                  <a:pt x="123514" y="10057"/>
                </a:lnTo>
                <a:lnTo>
                  <a:pt x="123514" y="10604"/>
                </a:lnTo>
                <a:lnTo>
                  <a:pt x="123388" y="10604"/>
                </a:lnTo>
                <a:lnTo>
                  <a:pt x="123388" y="10855"/>
                </a:lnTo>
                <a:lnTo>
                  <a:pt x="123639" y="10855"/>
                </a:lnTo>
                <a:lnTo>
                  <a:pt x="123639" y="18243"/>
                </a:lnTo>
                <a:lnTo>
                  <a:pt x="122697" y="18243"/>
                </a:lnTo>
                <a:lnTo>
                  <a:pt x="122697" y="15899"/>
                </a:lnTo>
                <a:lnTo>
                  <a:pt x="116148" y="15899"/>
                </a:lnTo>
                <a:lnTo>
                  <a:pt x="116148" y="13969"/>
                </a:lnTo>
                <a:lnTo>
                  <a:pt x="116677" y="13969"/>
                </a:lnTo>
                <a:lnTo>
                  <a:pt x="116833" y="13078"/>
                </a:lnTo>
                <a:lnTo>
                  <a:pt x="116148" y="13078"/>
                </a:lnTo>
                <a:lnTo>
                  <a:pt x="116148" y="10004"/>
                </a:lnTo>
                <a:lnTo>
                  <a:pt x="116563" y="10004"/>
                </a:lnTo>
                <a:lnTo>
                  <a:pt x="116718" y="9112"/>
                </a:lnTo>
                <a:lnTo>
                  <a:pt x="116148" y="9112"/>
                </a:lnTo>
                <a:lnTo>
                  <a:pt x="116148" y="5203"/>
                </a:lnTo>
                <a:lnTo>
                  <a:pt x="116157" y="5203"/>
                </a:lnTo>
                <a:cubicBezTo>
                  <a:pt x="116280" y="4925"/>
                  <a:pt x="116602" y="4341"/>
                  <a:pt x="116602" y="3995"/>
                </a:cubicBezTo>
                <a:cubicBezTo>
                  <a:pt x="116602" y="2914"/>
                  <a:pt x="115918" y="1969"/>
                  <a:pt x="115049" y="1881"/>
                </a:cubicBezTo>
                <a:lnTo>
                  <a:pt x="114978" y="1036"/>
                </a:lnTo>
                <a:lnTo>
                  <a:pt x="114978" y="1036"/>
                </a:lnTo>
                <a:cubicBezTo>
                  <a:pt x="115011" y="1042"/>
                  <a:pt x="115044" y="1045"/>
                  <a:pt x="115076" y="1045"/>
                </a:cubicBezTo>
                <a:cubicBezTo>
                  <a:pt x="115238" y="1045"/>
                  <a:pt x="115393" y="972"/>
                  <a:pt x="115496" y="842"/>
                </a:cubicBezTo>
                <a:cubicBezTo>
                  <a:pt x="115525" y="806"/>
                  <a:pt x="115550" y="767"/>
                  <a:pt x="115569" y="725"/>
                </a:cubicBezTo>
                <a:lnTo>
                  <a:pt x="115569" y="725"/>
                </a:lnTo>
                <a:cubicBezTo>
                  <a:pt x="115466" y="801"/>
                  <a:pt x="115346" y="840"/>
                  <a:pt x="115228" y="840"/>
                </a:cubicBezTo>
                <a:cubicBezTo>
                  <a:pt x="115104" y="840"/>
                  <a:pt x="114981" y="797"/>
                  <a:pt x="114881" y="708"/>
                </a:cubicBezTo>
                <a:cubicBezTo>
                  <a:pt x="114687" y="535"/>
                  <a:pt x="114641" y="244"/>
                  <a:pt x="114751" y="0"/>
                </a:cubicBezTo>
                <a:close/>
              </a:path>
            </a:pathLst>
          </a:custGeom>
          <a:solidFill>
            <a:srgbClr val="731518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024552" y="6090533"/>
            <a:ext cx="16328547" cy="16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4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7988719" y="2338965"/>
            <a:ext cx="8400212" cy="2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4024552" y="7723000"/>
            <a:ext cx="16328547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360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1919500" y="3073267"/>
            <a:ext cx="19715664" cy="8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3066"/>
            </a:lvl1pPr>
            <a:lvl2pPr marL="2437790" lvl="1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3656686" lvl="2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4875581" lvl="3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6094476" lvl="4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7313371" lvl="5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8532266" lvl="6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9751162" lvl="7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10970057" lvl="8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/>
          <p:nvPr/>
        </p:nvSpPr>
        <p:spPr>
          <a:xfrm flipH="1">
            <a:off x="-283339" y="12289333"/>
            <a:ext cx="25275224" cy="2072448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89" name="Google Shape;89;p4"/>
          <p:cNvSpPr/>
          <p:nvPr/>
        </p:nvSpPr>
        <p:spPr>
          <a:xfrm flipH="1">
            <a:off x="-761655" y="12757193"/>
            <a:ext cx="25871703" cy="2072419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90" name="Google Shape;90;p4"/>
          <p:cNvSpPr/>
          <p:nvPr/>
        </p:nvSpPr>
        <p:spPr>
          <a:xfrm flipH="1">
            <a:off x="-569245" y="13309587"/>
            <a:ext cx="26191175" cy="1663221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91" name="Google Shape;91;p4"/>
          <p:cNvSpPr/>
          <p:nvPr/>
        </p:nvSpPr>
        <p:spPr>
          <a:xfrm>
            <a:off x="569155" y="2740267"/>
            <a:ext cx="1912768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4252813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4533219" y="8899600"/>
            <a:ext cx="6783833" cy="8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9" b="1">
                <a:solidFill>
                  <a:schemeClr val="accent5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2"/>
          </p:nvPr>
        </p:nvSpPr>
        <p:spPr>
          <a:xfrm>
            <a:off x="13060603" y="8899600"/>
            <a:ext cx="6783833" cy="8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9" b="1">
                <a:solidFill>
                  <a:schemeClr val="accent5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3"/>
          </p:nvPr>
        </p:nvSpPr>
        <p:spPr>
          <a:xfrm>
            <a:off x="4533219" y="9723075"/>
            <a:ext cx="6783833" cy="1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4"/>
          </p:nvPr>
        </p:nvSpPr>
        <p:spPr>
          <a:xfrm>
            <a:off x="13060601" y="9723075"/>
            <a:ext cx="6783833" cy="1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284">
            <a:off x="-2633835" y="11964775"/>
            <a:ext cx="32115546" cy="7820771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99" name="Google Shape;99;p5"/>
          <p:cNvSpPr/>
          <p:nvPr/>
        </p:nvSpPr>
        <p:spPr>
          <a:xfrm flipH="1">
            <a:off x="-870636" y="12558899"/>
            <a:ext cx="26118943" cy="3853899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00" name="Google Shape;100;p5"/>
          <p:cNvSpPr/>
          <p:nvPr/>
        </p:nvSpPr>
        <p:spPr>
          <a:xfrm rot="-175158" flipH="1">
            <a:off x="-4828248" y="12852273"/>
            <a:ext cx="31122216" cy="7604248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01" name="Google Shape;101;p5"/>
          <p:cNvGrpSpPr/>
          <p:nvPr/>
        </p:nvGrpSpPr>
        <p:grpSpPr>
          <a:xfrm>
            <a:off x="20598492" y="8127989"/>
            <a:ext cx="21105924" cy="5587979"/>
            <a:chOff x="1739375" y="522325"/>
            <a:chExt cx="3873750" cy="993925"/>
          </a:xfrm>
        </p:grpSpPr>
        <p:sp>
          <p:nvSpPr>
            <p:cNvPr id="102" name="Google Shape;102;p5"/>
            <p:cNvSpPr/>
            <p:nvPr/>
          </p:nvSpPr>
          <p:spPr>
            <a:xfrm>
              <a:off x="3524450" y="782200"/>
              <a:ext cx="36800" cy="638700"/>
            </a:xfrm>
            <a:custGeom>
              <a:avLst/>
              <a:gdLst/>
              <a:ahLst/>
              <a:cxnLst/>
              <a:rect l="l" t="t" r="r" b="b"/>
              <a:pathLst>
                <a:path w="1472" h="25548" extrusionOk="0">
                  <a:moveTo>
                    <a:pt x="732" y="0"/>
                  </a:moveTo>
                  <a:lnTo>
                    <a:pt x="0" y="4849"/>
                  </a:lnTo>
                  <a:lnTo>
                    <a:pt x="0" y="25547"/>
                  </a:lnTo>
                  <a:lnTo>
                    <a:pt x="1471" y="25547"/>
                  </a:lnTo>
                  <a:lnTo>
                    <a:pt x="1471" y="4849"/>
                  </a:lnTo>
                  <a:lnTo>
                    <a:pt x="1463" y="4849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519625" y="896450"/>
              <a:ext cx="45975" cy="18625"/>
            </a:xfrm>
            <a:custGeom>
              <a:avLst/>
              <a:gdLst/>
              <a:ahLst/>
              <a:cxnLst/>
              <a:rect l="l" t="t" r="r" b="b"/>
              <a:pathLst>
                <a:path w="1839" h="745" extrusionOk="0">
                  <a:moveTo>
                    <a:pt x="919" y="0"/>
                  </a:moveTo>
                  <a:cubicBezTo>
                    <a:pt x="412" y="0"/>
                    <a:pt x="1" y="166"/>
                    <a:pt x="1" y="372"/>
                  </a:cubicBezTo>
                  <a:cubicBezTo>
                    <a:pt x="1" y="578"/>
                    <a:pt x="412" y="744"/>
                    <a:pt x="919" y="744"/>
                  </a:cubicBezTo>
                  <a:cubicBezTo>
                    <a:pt x="1426" y="744"/>
                    <a:pt x="1838" y="578"/>
                    <a:pt x="1838" y="372"/>
                  </a:cubicBezTo>
                  <a:cubicBezTo>
                    <a:pt x="1838" y="166"/>
                    <a:pt x="1426" y="0"/>
                    <a:pt x="919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519625" y="993175"/>
              <a:ext cx="45975" cy="18650"/>
            </a:xfrm>
            <a:custGeom>
              <a:avLst/>
              <a:gdLst/>
              <a:ahLst/>
              <a:cxnLst/>
              <a:rect l="l" t="t" r="r" b="b"/>
              <a:pathLst>
                <a:path w="1839" h="746" extrusionOk="0">
                  <a:moveTo>
                    <a:pt x="919" y="1"/>
                  </a:moveTo>
                  <a:cubicBezTo>
                    <a:pt x="412" y="1"/>
                    <a:pt x="1" y="168"/>
                    <a:pt x="1" y="373"/>
                  </a:cubicBezTo>
                  <a:cubicBezTo>
                    <a:pt x="1" y="578"/>
                    <a:pt x="412" y="745"/>
                    <a:pt x="919" y="745"/>
                  </a:cubicBezTo>
                  <a:cubicBezTo>
                    <a:pt x="1426" y="745"/>
                    <a:pt x="1838" y="578"/>
                    <a:pt x="1838" y="373"/>
                  </a:cubicBezTo>
                  <a:cubicBezTo>
                    <a:pt x="1838" y="167"/>
                    <a:pt x="1426" y="1"/>
                    <a:pt x="919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519625" y="1007075"/>
              <a:ext cx="45975" cy="18625"/>
            </a:xfrm>
            <a:custGeom>
              <a:avLst/>
              <a:gdLst/>
              <a:ahLst/>
              <a:cxnLst/>
              <a:rect l="l" t="t" r="r" b="b"/>
              <a:pathLst>
                <a:path w="1839" h="745" extrusionOk="0">
                  <a:moveTo>
                    <a:pt x="919" y="0"/>
                  </a:moveTo>
                  <a:cubicBezTo>
                    <a:pt x="412" y="0"/>
                    <a:pt x="1" y="167"/>
                    <a:pt x="1" y="372"/>
                  </a:cubicBezTo>
                  <a:cubicBezTo>
                    <a:pt x="1" y="579"/>
                    <a:pt x="412" y="744"/>
                    <a:pt x="919" y="744"/>
                  </a:cubicBezTo>
                  <a:cubicBezTo>
                    <a:pt x="1426" y="744"/>
                    <a:pt x="1838" y="579"/>
                    <a:pt x="1838" y="372"/>
                  </a:cubicBezTo>
                  <a:cubicBezTo>
                    <a:pt x="1838" y="167"/>
                    <a:pt x="1426" y="0"/>
                    <a:pt x="919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515800" y="1291950"/>
              <a:ext cx="53600" cy="128950"/>
            </a:xfrm>
            <a:custGeom>
              <a:avLst/>
              <a:gdLst/>
              <a:ahLst/>
              <a:cxnLst/>
              <a:rect l="l" t="t" r="r" b="b"/>
              <a:pathLst>
                <a:path w="2144" h="5158" extrusionOk="0">
                  <a:moveTo>
                    <a:pt x="1" y="1"/>
                  </a:moveTo>
                  <a:lnTo>
                    <a:pt x="1" y="5157"/>
                  </a:lnTo>
                  <a:lnTo>
                    <a:pt x="2144" y="5157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515800" y="1214400"/>
              <a:ext cx="53650" cy="77575"/>
            </a:xfrm>
            <a:custGeom>
              <a:avLst/>
              <a:gdLst/>
              <a:ahLst/>
              <a:cxnLst/>
              <a:rect l="l" t="t" r="r" b="b"/>
              <a:pathLst>
                <a:path w="2146" h="3103" extrusionOk="0">
                  <a:moveTo>
                    <a:pt x="346" y="1"/>
                  </a:moveTo>
                  <a:lnTo>
                    <a:pt x="1" y="3103"/>
                  </a:lnTo>
                  <a:lnTo>
                    <a:pt x="2145" y="3103"/>
                  </a:lnTo>
                  <a:lnTo>
                    <a:pt x="1800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631325" y="630250"/>
              <a:ext cx="45525" cy="790650"/>
            </a:xfrm>
            <a:custGeom>
              <a:avLst/>
              <a:gdLst/>
              <a:ahLst/>
              <a:cxnLst/>
              <a:rect l="l" t="t" r="r" b="b"/>
              <a:pathLst>
                <a:path w="1821" h="31626" extrusionOk="0">
                  <a:moveTo>
                    <a:pt x="906" y="0"/>
                  </a:moveTo>
                  <a:lnTo>
                    <a:pt x="1" y="6003"/>
                  </a:lnTo>
                  <a:lnTo>
                    <a:pt x="1" y="31625"/>
                  </a:lnTo>
                  <a:lnTo>
                    <a:pt x="1821" y="31625"/>
                  </a:lnTo>
                  <a:lnTo>
                    <a:pt x="1821" y="6003"/>
                  </a:lnTo>
                  <a:lnTo>
                    <a:pt x="1813" y="6003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25350" y="771675"/>
              <a:ext cx="56900" cy="23025"/>
            </a:xfrm>
            <a:custGeom>
              <a:avLst/>
              <a:gdLst/>
              <a:ahLst/>
              <a:cxnLst/>
              <a:rect l="l" t="t" r="r" b="b"/>
              <a:pathLst>
                <a:path w="2276" h="921" extrusionOk="0">
                  <a:moveTo>
                    <a:pt x="1138" y="0"/>
                  </a:moveTo>
                  <a:cubicBezTo>
                    <a:pt x="510" y="0"/>
                    <a:pt x="1" y="206"/>
                    <a:pt x="1" y="460"/>
                  </a:cubicBezTo>
                  <a:cubicBezTo>
                    <a:pt x="1" y="714"/>
                    <a:pt x="510" y="921"/>
                    <a:pt x="1138" y="921"/>
                  </a:cubicBezTo>
                  <a:cubicBezTo>
                    <a:pt x="1767" y="921"/>
                    <a:pt x="2276" y="715"/>
                    <a:pt x="2276" y="460"/>
                  </a:cubicBezTo>
                  <a:cubicBezTo>
                    <a:pt x="2276" y="206"/>
                    <a:pt x="1767" y="0"/>
                    <a:pt x="113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25350" y="8914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1" y="207"/>
                    <a:pt x="1" y="461"/>
                  </a:cubicBezTo>
                  <a:cubicBezTo>
                    <a:pt x="1" y="716"/>
                    <a:pt x="510" y="922"/>
                    <a:pt x="1138" y="922"/>
                  </a:cubicBezTo>
                  <a:cubicBezTo>
                    <a:pt x="1767" y="922"/>
                    <a:pt x="2276" y="716"/>
                    <a:pt x="2276" y="461"/>
                  </a:cubicBezTo>
                  <a:cubicBezTo>
                    <a:pt x="2276" y="206"/>
                    <a:pt x="1767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3625350" y="9086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1" y="207"/>
                    <a:pt x="1" y="462"/>
                  </a:cubicBezTo>
                  <a:cubicBezTo>
                    <a:pt x="1" y="716"/>
                    <a:pt x="510" y="922"/>
                    <a:pt x="1138" y="922"/>
                  </a:cubicBezTo>
                  <a:cubicBezTo>
                    <a:pt x="1767" y="922"/>
                    <a:pt x="2276" y="716"/>
                    <a:pt x="2276" y="462"/>
                  </a:cubicBezTo>
                  <a:cubicBezTo>
                    <a:pt x="2276" y="207"/>
                    <a:pt x="1767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3620625" y="1261275"/>
              <a:ext cx="66375" cy="159625"/>
            </a:xfrm>
            <a:custGeom>
              <a:avLst/>
              <a:gdLst/>
              <a:ahLst/>
              <a:cxnLst/>
              <a:rect l="l" t="t" r="r" b="b"/>
              <a:pathLst>
                <a:path w="2655" h="6385" extrusionOk="0">
                  <a:moveTo>
                    <a:pt x="1" y="1"/>
                  </a:moveTo>
                  <a:lnTo>
                    <a:pt x="1" y="6384"/>
                  </a:lnTo>
                  <a:lnTo>
                    <a:pt x="2655" y="63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3620625" y="1165300"/>
              <a:ext cx="66375" cy="96000"/>
            </a:xfrm>
            <a:custGeom>
              <a:avLst/>
              <a:gdLst/>
              <a:ahLst/>
              <a:cxnLst/>
              <a:rect l="l" t="t" r="r" b="b"/>
              <a:pathLst>
                <a:path w="2655" h="3840" extrusionOk="0">
                  <a:moveTo>
                    <a:pt x="429" y="0"/>
                  </a:moveTo>
                  <a:lnTo>
                    <a:pt x="1" y="3840"/>
                  </a:lnTo>
                  <a:lnTo>
                    <a:pt x="2655" y="3840"/>
                  </a:lnTo>
                  <a:lnTo>
                    <a:pt x="2228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2844025" y="782200"/>
              <a:ext cx="36825" cy="638700"/>
            </a:xfrm>
            <a:custGeom>
              <a:avLst/>
              <a:gdLst/>
              <a:ahLst/>
              <a:cxnLst/>
              <a:rect l="l" t="t" r="r" b="b"/>
              <a:pathLst>
                <a:path w="1473" h="25548" extrusionOk="0">
                  <a:moveTo>
                    <a:pt x="741" y="0"/>
                  </a:moveTo>
                  <a:lnTo>
                    <a:pt x="8" y="4849"/>
                  </a:lnTo>
                  <a:lnTo>
                    <a:pt x="1" y="4849"/>
                  </a:lnTo>
                  <a:lnTo>
                    <a:pt x="1" y="25547"/>
                  </a:lnTo>
                  <a:lnTo>
                    <a:pt x="1472" y="25547"/>
                  </a:lnTo>
                  <a:lnTo>
                    <a:pt x="1472" y="4849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839700" y="896450"/>
              <a:ext cx="45950" cy="18625"/>
            </a:xfrm>
            <a:custGeom>
              <a:avLst/>
              <a:gdLst/>
              <a:ahLst/>
              <a:cxnLst/>
              <a:rect l="l" t="t" r="r" b="b"/>
              <a:pathLst>
                <a:path w="1838" h="745" extrusionOk="0">
                  <a:moveTo>
                    <a:pt x="918" y="0"/>
                  </a:moveTo>
                  <a:cubicBezTo>
                    <a:pt x="412" y="0"/>
                    <a:pt x="0" y="166"/>
                    <a:pt x="0" y="372"/>
                  </a:cubicBezTo>
                  <a:cubicBezTo>
                    <a:pt x="0" y="578"/>
                    <a:pt x="412" y="744"/>
                    <a:pt x="918" y="744"/>
                  </a:cubicBezTo>
                  <a:cubicBezTo>
                    <a:pt x="1426" y="744"/>
                    <a:pt x="1838" y="578"/>
                    <a:pt x="1838" y="372"/>
                  </a:cubicBezTo>
                  <a:cubicBezTo>
                    <a:pt x="1838" y="166"/>
                    <a:pt x="1426" y="0"/>
                    <a:pt x="91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839650" y="993175"/>
              <a:ext cx="46000" cy="18650"/>
            </a:xfrm>
            <a:custGeom>
              <a:avLst/>
              <a:gdLst/>
              <a:ahLst/>
              <a:cxnLst/>
              <a:rect l="l" t="t" r="r" b="b"/>
              <a:pathLst>
                <a:path w="1840" h="746" extrusionOk="0">
                  <a:moveTo>
                    <a:pt x="920" y="1"/>
                  </a:moveTo>
                  <a:cubicBezTo>
                    <a:pt x="413" y="1"/>
                    <a:pt x="1" y="168"/>
                    <a:pt x="1" y="373"/>
                  </a:cubicBezTo>
                  <a:cubicBezTo>
                    <a:pt x="1" y="578"/>
                    <a:pt x="413" y="745"/>
                    <a:pt x="920" y="745"/>
                  </a:cubicBezTo>
                  <a:cubicBezTo>
                    <a:pt x="1428" y="745"/>
                    <a:pt x="1840" y="578"/>
                    <a:pt x="1840" y="373"/>
                  </a:cubicBezTo>
                  <a:cubicBezTo>
                    <a:pt x="1840" y="168"/>
                    <a:pt x="1428" y="1"/>
                    <a:pt x="920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839700" y="1007075"/>
              <a:ext cx="45950" cy="18625"/>
            </a:xfrm>
            <a:custGeom>
              <a:avLst/>
              <a:gdLst/>
              <a:ahLst/>
              <a:cxnLst/>
              <a:rect l="l" t="t" r="r" b="b"/>
              <a:pathLst>
                <a:path w="1838" h="745" extrusionOk="0">
                  <a:moveTo>
                    <a:pt x="918" y="0"/>
                  </a:moveTo>
                  <a:cubicBezTo>
                    <a:pt x="412" y="0"/>
                    <a:pt x="0" y="167"/>
                    <a:pt x="0" y="372"/>
                  </a:cubicBezTo>
                  <a:cubicBezTo>
                    <a:pt x="0" y="579"/>
                    <a:pt x="412" y="744"/>
                    <a:pt x="918" y="744"/>
                  </a:cubicBezTo>
                  <a:cubicBezTo>
                    <a:pt x="1426" y="744"/>
                    <a:pt x="1838" y="579"/>
                    <a:pt x="1838" y="372"/>
                  </a:cubicBezTo>
                  <a:cubicBezTo>
                    <a:pt x="1838" y="167"/>
                    <a:pt x="1426" y="0"/>
                    <a:pt x="91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835850" y="1291950"/>
              <a:ext cx="53625" cy="128950"/>
            </a:xfrm>
            <a:custGeom>
              <a:avLst/>
              <a:gdLst/>
              <a:ahLst/>
              <a:cxnLst/>
              <a:rect l="l" t="t" r="r" b="b"/>
              <a:pathLst>
                <a:path w="2145" h="5158" extrusionOk="0">
                  <a:moveTo>
                    <a:pt x="0" y="1"/>
                  </a:moveTo>
                  <a:lnTo>
                    <a:pt x="0" y="5157"/>
                  </a:lnTo>
                  <a:lnTo>
                    <a:pt x="2144" y="5157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835850" y="1214400"/>
              <a:ext cx="53625" cy="77575"/>
            </a:xfrm>
            <a:custGeom>
              <a:avLst/>
              <a:gdLst/>
              <a:ahLst/>
              <a:cxnLst/>
              <a:rect l="l" t="t" r="r" b="b"/>
              <a:pathLst>
                <a:path w="2145" h="3103" extrusionOk="0">
                  <a:moveTo>
                    <a:pt x="345" y="1"/>
                  </a:moveTo>
                  <a:lnTo>
                    <a:pt x="0" y="3103"/>
                  </a:lnTo>
                  <a:lnTo>
                    <a:pt x="2144" y="3103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728400" y="630250"/>
              <a:ext cx="45550" cy="790650"/>
            </a:xfrm>
            <a:custGeom>
              <a:avLst/>
              <a:gdLst/>
              <a:ahLst/>
              <a:cxnLst/>
              <a:rect l="l" t="t" r="r" b="b"/>
              <a:pathLst>
                <a:path w="1822" h="31626" extrusionOk="0">
                  <a:moveTo>
                    <a:pt x="915" y="0"/>
                  </a:moveTo>
                  <a:lnTo>
                    <a:pt x="10" y="6003"/>
                  </a:lnTo>
                  <a:lnTo>
                    <a:pt x="0" y="6003"/>
                  </a:lnTo>
                  <a:lnTo>
                    <a:pt x="0" y="31625"/>
                  </a:lnTo>
                  <a:lnTo>
                    <a:pt x="1821" y="31625"/>
                  </a:lnTo>
                  <a:lnTo>
                    <a:pt x="1821" y="600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723000" y="771675"/>
              <a:ext cx="56900" cy="23025"/>
            </a:xfrm>
            <a:custGeom>
              <a:avLst/>
              <a:gdLst/>
              <a:ahLst/>
              <a:cxnLst/>
              <a:rect l="l" t="t" r="r" b="b"/>
              <a:pathLst>
                <a:path w="2276" h="921" extrusionOk="0">
                  <a:moveTo>
                    <a:pt x="1138" y="0"/>
                  </a:moveTo>
                  <a:cubicBezTo>
                    <a:pt x="510" y="0"/>
                    <a:pt x="0" y="206"/>
                    <a:pt x="0" y="460"/>
                  </a:cubicBezTo>
                  <a:cubicBezTo>
                    <a:pt x="0" y="715"/>
                    <a:pt x="510" y="921"/>
                    <a:pt x="1138" y="921"/>
                  </a:cubicBezTo>
                  <a:cubicBezTo>
                    <a:pt x="1766" y="921"/>
                    <a:pt x="2275" y="714"/>
                    <a:pt x="2275" y="460"/>
                  </a:cubicBezTo>
                  <a:cubicBezTo>
                    <a:pt x="2275" y="206"/>
                    <a:pt x="1766" y="0"/>
                    <a:pt x="113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723000" y="8914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0" y="206"/>
                    <a:pt x="0" y="461"/>
                  </a:cubicBezTo>
                  <a:cubicBezTo>
                    <a:pt x="0" y="716"/>
                    <a:pt x="510" y="922"/>
                    <a:pt x="1138" y="922"/>
                  </a:cubicBezTo>
                  <a:cubicBezTo>
                    <a:pt x="1766" y="922"/>
                    <a:pt x="2275" y="716"/>
                    <a:pt x="2275" y="461"/>
                  </a:cubicBezTo>
                  <a:cubicBezTo>
                    <a:pt x="2275" y="207"/>
                    <a:pt x="1766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723000" y="9086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0" y="207"/>
                    <a:pt x="0" y="462"/>
                  </a:cubicBezTo>
                  <a:cubicBezTo>
                    <a:pt x="0" y="716"/>
                    <a:pt x="510" y="922"/>
                    <a:pt x="1138" y="922"/>
                  </a:cubicBezTo>
                  <a:cubicBezTo>
                    <a:pt x="1766" y="922"/>
                    <a:pt x="2275" y="716"/>
                    <a:pt x="2275" y="462"/>
                  </a:cubicBezTo>
                  <a:cubicBezTo>
                    <a:pt x="2275" y="207"/>
                    <a:pt x="1766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18250" y="1261275"/>
              <a:ext cx="66400" cy="159625"/>
            </a:xfrm>
            <a:custGeom>
              <a:avLst/>
              <a:gdLst/>
              <a:ahLst/>
              <a:cxnLst/>
              <a:rect l="l" t="t" r="r" b="b"/>
              <a:pathLst>
                <a:path w="2656" h="6385" extrusionOk="0">
                  <a:moveTo>
                    <a:pt x="0" y="1"/>
                  </a:moveTo>
                  <a:lnTo>
                    <a:pt x="0" y="6384"/>
                  </a:lnTo>
                  <a:lnTo>
                    <a:pt x="2656" y="6384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718250" y="1165300"/>
              <a:ext cx="66400" cy="96000"/>
            </a:xfrm>
            <a:custGeom>
              <a:avLst/>
              <a:gdLst/>
              <a:ahLst/>
              <a:cxnLst/>
              <a:rect l="l" t="t" r="r" b="b"/>
              <a:pathLst>
                <a:path w="2656" h="3840" extrusionOk="0">
                  <a:moveTo>
                    <a:pt x="428" y="0"/>
                  </a:moveTo>
                  <a:lnTo>
                    <a:pt x="0" y="3840"/>
                  </a:lnTo>
                  <a:lnTo>
                    <a:pt x="2656" y="3840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922375" y="1091600"/>
              <a:ext cx="560175" cy="329300"/>
            </a:xfrm>
            <a:custGeom>
              <a:avLst/>
              <a:gdLst/>
              <a:ahLst/>
              <a:cxnLst/>
              <a:rect l="l" t="t" r="r" b="b"/>
              <a:pathLst>
                <a:path w="22407" h="13172" extrusionOk="0">
                  <a:moveTo>
                    <a:pt x="0" y="0"/>
                  </a:moveTo>
                  <a:lnTo>
                    <a:pt x="0" y="13171"/>
                  </a:lnTo>
                  <a:lnTo>
                    <a:pt x="22407" y="13171"/>
                  </a:lnTo>
                  <a:lnTo>
                    <a:pt x="22407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035250" y="1005575"/>
              <a:ext cx="334400" cy="90775"/>
            </a:xfrm>
            <a:custGeom>
              <a:avLst/>
              <a:gdLst/>
              <a:ahLst/>
              <a:cxnLst/>
              <a:rect l="l" t="t" r="r" b="b"/>
              <a:pathLst>
                <a:path w="13376" h="3631" extrusionOk="0">
                  <a:moveTo>
                    <a:pt x="0" y="1"/>
                  </a:moveTo>
                  <a:lnTo>
                    <a:pt x="0" y="3630"/>
                  </a:lnTo>
                  <a:lnTo>
                    <a:pt x="13376" y="3630"/>
                  </a:lnTo>
                  <a:lnTo>
                    <a:pt x="1337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048050" y="988975"/>
              <a:ext cx="308825" cy="16225"/>
            </a:xfrm>
            <a:custGeom>
              <a:avLst/>
              <a:gdLst/>
              <a:ahLst/>
              <a:cxnLst/>
              <a:rect l="l" t="t" r="r" b="b"/>
              <a:pathLst>
                <a:path w="12353" h="649" extrusionOk="0">
                  <a:moveTo>
                    <a:pt x="0" y="1"/>
                  </a:moveTo>
                  <a:lnTo>
                    <a:pt x="0" y="648"/>
                  </a:lnTo>
                  <a:lnTo>
                    <a:pt x="12353" y="648"/>
                  </a:lnTo>
                  <a:lnTo>
                    <a:pt x="12353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3366450" y="1021425"/>
              <a:ext cx="107550" cy="70025"/>
            </a:xfrm>
            <a:custGeom>
              <a:avLst/>
              <a:gdLst/>
              <a:ahLst/>
              <a:cxnLst/>
              <a:rect l="l" t="t" r="r" b="b"/>
              <a:pathLst>
                <a:path w="4302" h="2801" extrusionOk="0">
                  <a:moveTo>
                    <a:pt x="1" y="0"/>
                  </a:moveTo>
                  <a:lnTo>
                    <a:pt x="1" y="2800"/>
                  </a:lnTo>
                  <a:lnTo>
                    <a:pt x="4302" y="2800"/>
                  </a:lnTo>
                  <a:cubicBezTo>
                    <a:pt x="4302" y="1253"/>
                    <a:pt x="2376" y="0"/>
                    <a:pt x="1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927700" y="1021425"/>
              <a:ext cx="107575" cy="70025"/>
            </a:xfrm>
            <a:custGeom>
              <a:avLst/>
              <a:gdLst/>
              <a:ahLst/>
              <a:cxnLst/>
              <a:rect l="l" t="t" r="r" b="b"/>
              <a:pathLst>
                <a:path w="4303" h="2801" extrusionOk="0">
                  <a:moveTo>
                    <a:pt x="4302" y="0"/>
                  </a:moveTo>
                  <a:cubicBezTo>
                    <a:pt x="1927" y="0"/>
                    <a:pt x="1" y="1253"/>
                    <a:pt x="1" y="2800"/>
                  </a:cubicBezTo>
                  <a:lnTo>
                    <a:pt x="4302" y="280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063475" y="883150"/>
              <a:ext cx="277975" cy="211725"/>
            </a:xfrm>
            <a:custGeom>
              <a:avLst/>
              <a:gdLst/>
              <a:ahLst/>
              <a:cxnLst/>
              <a:rect l="l" t="t" r="r" b="b"/>
              <a:pathLst>
                <a:path w="11119" h="8469" extrusionOk="0">
                  <a:moveTo>
                    <a:pt x="5560" y="0"/>
                  </a:moveTo>
                  <a:cubicBezTo>
                    <a:pt x="2489" y="0"/>
                    <a:pt x="1" y="1896"/>
                    <a:pt x="1" y="4234"/>
                  </a:cubicBezTo>
                  <a:cubicBezTo>
                    <a:pt x="1" y="6573"/>
                    <a:pt x="2490" y="8469"/>
                    <a:pt x="5560" y="8469"/>
                  </a:cubicBezTo>
                  <a:cubicBezTo>
                    <a:pt x="8629" y="8469"/>
                    <a:pt x="11119" y="6573"/>
                    <a:pt x="11119" y="4234"/>
                  </a:cubicBezTo>
                  <a:cubicBezTo>
                    <a:pt x="11119" y="1896"/>
                    <a:pt x="8630" y="0"/>
                    <a:pt x="5560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3198025" y="842650"/>
              <a:ext cx="8875" cy="27275"/>
            </a:xfrm>
            <a:custGeom>
              <a:avLst/>
              <a:gdLst/>
              <a:ahLst/>
              <a:cxnLst/>
              <a:rect l="l" t="t" r="r" b="b"/>
              <a:pathLst>
                <a:path w="355" h="1091" extrusionOk="0">
                  <a:moveTo>
                    <a:pt x="176" y="1"/>
                  </a:moveTo>
                  <a:lnTo>
                    <a:pt x="67" y="847"/>
                  </a:lnTo>
                  <a:lnTo>
                    <a:pt x="0" y="1091"/>
                  </a:lnTo>
                  <a:lnTo>
                    <a:pt x="355" y="1091"/>
                  </a:lnTo>
                  <a:lnTo>
                    <a:pt x="287" y="84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3188375" y="866075"/>
              <a:ext cx="28225" cy="34125"/>
            </a:xfrm>
            <a:custGeom>
              <a:avLst/>
              <a:gdLst/>
              <a:ahLst/>
              <a:cxnLst/>
              <a:rect l="l" t="t" r="r" b="b"/>
              <a:pathLst>
                <a:path w="1129" h="1365" extrusionOk="0">
                  <a:moveTo>
                    <a:pt x="564" y="1"/>
                  </a:moveTo>
                  <a:cubicBezTo>
                    <a:pt x="252" y="1"/>
                    <a:pt x="0" y="306"/>
                    <a:pt x="0" y="683"/>
                  </a:cubicBezTo>
                  <a:cubicBezTo>
                    <a:pt x="0" y="1060"/>
                    <a:pt x="252" y="1364"/>
                    <a:pt x="564" y="1364"/>
                  </a:cubicBezTo>
                  <a:cubicBezTo>
                    <a:pt x="875" y="1364"/>
                    <a:pt x="1128" y="1060"/>
                    <a:pt x="1128" y="683"/>
                  </a:cubicBezTo>
                  <a:cubicBezTo>
                    <a:pt x="1128" y="306"/>
                    <a:pt x="875" y="1"/>
                    <a:pt x="564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700850" y="1321625"/>
              <a:ext cx="1003225" cy="99275"/>
            </a:xfrm>
            <a:custGeom>
              <a:avLst/>
              <a:gdLst/>
              <a:ahLst/>
              <a:cxnLst/>
              <a:rect l="l" t="t" r="r" b="b"/>
              <a:pathLst>
                <a:path w="40129" h="3971" extrusionOk="0">
                  <a:moveTo>
                    <a:pt x="1" y="0"/>
                  </a:moveTo>
                  <a:lnTo>
                    <a:pt x="1" y="3970"/>
                  </a:lnTo>
                  <a:lnTo>
                    <a:pt x="40128" y="3970"/>
                  </a:lnTo>
                  <a:lnTo>
                    <a:pt x="40128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842425" y="1294900"/>
              <a:ext cx="722875" cy="61550"/>
            </a:xfrm>
            <a:custGeom>
              <a:avLst/>
              <a:gdLst/>
              <a:ahLst/>
              <a:cxnLst/>
              <a:rect l="l" t="t" r="r" b="b"/>
              <a:pathLst>
                <a:path w="28915" h="2462" extrusionOk="0">
                  <a:moveTo>
                    <a:pt x="1" y="1"/>
                  </a:moveTo>
                  <a:lnTo>
                    <a:pt x="1" y="2461"/>
                  </a:lnTo>
                  <a:lnTo>
                    <a:pt x="28914" y="2461"/>
                  </a:lnTo>
                  <a:lnTo>
                    <a:pt x="28914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849375" y="1256225"/>
              <a:ext cx="706175" cy="44475"/>
            </a:xfrm>
            <a:custGeom>
              <a:avLst/>
              <a:gdLst/>
              <a:ahLst/>
              <a:cxnLst/>
              <a:rect l="l" t="t" r="r" b="b"/>
              <a:pathLst>
                <a:path w="28247" h="1779" extrusionOk="0">
                  <a:moveTo>
                    <a:pt x="5725" y="1"/>
                  </a:moveTo>
                  <a:lnTo>
                    <a:pt x="0" y="1779"/>
                  </a:lnTo>
                  <a:lnTo>
                    <a:pt x="28247" y="1779"/>
                  </a:lnTo>
                  <a:lnTo>
                    <a:pt x="22522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984825" y="735450"/>
              <a:ext cx="214450" cy="689675"/>
            </a:xfrm>
            <a:custGeom>
              <a:avLst/>
              <a:gdLst/>
              <a:ahLst/>
              <a:cxnLst/>
              <a:rect l="l" t="t" r="r" b="b"/>
              <a:pathLst>
                <a:path w="8578" h="27587" extrusionOk="0">
                  <a:moveTo>
                    <a:pt x="0" y="0"/>
                  </a:moveTo>
                  <a:lnTo>
                    <a:pt x="0" y="27586"/>
                  </a:lnTo>
                  <a:lnTo>
                    <a:pt x="8577" y="27586"/>
                  </a:lnTo>
                  <a:lnTo>
                    <a:pt x="8577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1960775" y="782900"/>
              <a:ext cx="262525" cy="642225"/>
            </a:xfrm>
            <a:custGeom>
              <a:avLst/>
              <a:gdLst/>
              <a:ahLst/>
              <a:cxnLst/>
              <a:rect l="l" t="t" r="r" b="b"/>
              <a:pathLst>
                <a:path w="10501" h="25689" extrusionOk="0">
                  <a:moveTo>
                    <a:pt x="1" y="0"/>
                  </a:moveTo>
                  <a:lnTo>
                    <a:pt x="1" y="25688"/>
                  </a:lnTo>
                  <a:lnTo>
                    <a:pt x="10500" y="25688"/>
                  </a:lnTo>
                  <a:lnTo>
                    <a:pt x="1050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060175" y="522325"/>
              <a:ext cx="10500" cy="289650"/>
            </a:xfrm>
            <a:custGeom>
              <a:avLst/>
              <a:gdLst/>
              <a:ahLst/>
              <a:cxnLst/>
              <a:rect l="l" t="t" r="r" b="b"/>
              <a:pathLst>
                <a:path w="420" h="11586" extrusionOk="0">
                  <a:moveTo>
                    <a:pt x="236" y="1"/>
                  </a:moveTo>
                  <a:lnTo>
                    <a:pt x="1" y="11585"/>
                  </a:lnTo>
                  <a:lnTo>
                    <a:pt x="420" y="1158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112675" y="522325"/>
              <a:ext cx="10500" cy="289650"/>
            </a:xfrm>
            <a:custGeom>
              <a:avLst/>
              <a:gdLst/>
              <a:ahLst/>
              <a:cxnLst/>
              <a:rect l="l" t="t" r="r" b="b"/>
              <a:pathLst>
                <a:path w="420" h="11586" extrusionOk="0">
                  <a:moveTo>
                    <a:pt x="236" y="1"/>
                  </a:moveTo>
                  <a:lnTo>
                    <a:pt x="1" y="11585"/>
                  </a:lnTo>
                  <a:lnTo>
                    <a:pt x="419" y="1158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225650" y="773425"/>
              <a:ext cx="151925" cy="653475"/>
            </a:xfrm>
            <a:custGeom>
              <a:avLst/>
              <a:gdLst/>
              <a:ahLst/>
              <a:cxnLst/>
              <a:rect l="l" t="t" r="r" b="b"/>
              <a:pathLst>
                <a:path w="6077" h="26139" extrusionOk="0">
                  <a:moveTo>
                    <a:pt x="0" y="0"/>
                  </a:moveTo>
                  <a:lnTo>
                    <a:pt x="0" y="26139"/>
                  </a:lnTo>
                  <a:lnTo>
                    <a:pt x="6076" y="26139"/>
                  </a:lnTo>
                  <a:lnTo>
                    <a:pt x="6076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343100" y="585575"/>
              <a:ext cx="10600" cy="214850"/>
            </a:xfrm>
            <a:custGeom>
              <a:avLst/>
              <a:gdLst/>
              <a:ahLst/>
              <a:cxnLst/>
              <a:rect l="l" t="t" r="r" b="b"/>
              <a:pathLst>
                <a:path w="424" h="8594" extrusionOk="0">
                  <a:moveTo>
                    <a:pt x="238" y="0"/>
                  </a:moveTo>
                  <a:lnTo>
                    <a:pt x="0" y="8593"/>
                  </a:lnTo>
                  <a:lnTo>
                    <a:pt x="424" y="8593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5198425" y="812825"/>
              <a:ext cx="206325" cy="614075"/>
            </a:xfrm>
            <a:custGeom>
              <a:avLst/>
              <a:gdLst/>
              <a:ahLst/>
              <a:cxnLst/>
              <a:rect l="l" t="t" r="r" b="b"/>
              <a:pathLst>
                <a:path w="8253" h="24563" extrusionOk="0">
                  <a:moveTo>
                    <a:pt x="1" y="0"/>
                  </a:moveTo>
                  <a:lnTo>
                    <a:pt x="1" y="1021"/>
                  </a:lnTo>
                  <a:lnTo>
                    <a:pt x="449" y="1021"/>
                  </a:lnTo>
                  <a:lnTo>
                    <a:pt x="449" y="1791"/>
                  </a:lnTo>
                  <a:lnTo>
                    <a:pt x="1" y="1791"/>
                  </a:lnTo>
                  <a:lnTo>
                    <a:pt x="1" y="2385"/>
                  </a:lnTo>
                  <a:lnTo>
                    <a:pt x="449" y="2385"/>
                  </a:lnTo>
                  <a:lnTo>
                    <a:pt x="449" y="3155"/>
                  </a:lnTo>
                  <a:lnTo>
                    <a:pt x="1" y="3155"/>
                  </a:lnTo>
                  <a:lnTo>
                    <a:pt x="1" y="3750"/>
                  </a:lnTo>
                  <a:lnTo>
                    <a:pt x="449" y="3750"/>
                  </a:lnTo>
                  <a:lnTo>
                    <a:pt x="449" y="4520"/>
                  </a:lnTo>
                  <a:lnTo>
                    <a:pt x="1" y="4520"/>
                  </a:lnTo>
                  <a:lnTo>
                    <a:pt x="1" y="5114"/>
                  </a:lnTo>
                  <a:lnTo>
                    <a:pt x="449" y="5114"/>
                  </a:lnTo>
                  <a:lnTo>
                    <a:pt x="449" y="5884"/>
                  </a:lnTo>
                  <a:lnTo>
                    <a:pt x="1" y="5884"/>
                  </a:lnTo>
                  <a:lnTo>
                    <a:pt x="1" y="6479"/>
                  </a:lnTo>
                  <a:lnTo>
                    <a:pt x="449" y="6479"/>
                  </a:lnTo>
                  <a:lnTo>
                    <a:pt x="449" y="7249"/>
                  </a:lnTo>
                  <a:lnTo>
                    <a:pt x="1" y="7249"/>
                  </a:lnTo>
                  <a:lnTo>
                    <a:pt x="1" y="7843"/>
                  </a:lnTo>
                  <a:lnTo>
                    <a:pt x="449" y="7843"/>
                  </a:lnTo>
                  <a:lnTo>
                    <a:pt x="449" y="8612"/>
                  </a:lnTo>
                  <a:lnTo>
                    <a:pt x="1" y="8612"/>
                  </a:lnTo>
                  <a:lnTo>
                    <a:pt x="1" y="9207"/>
                  </a:lnTo>
                  <a:lnTo>
                    <a:pt x="449" y="9207"/>
                  </a:lnTo>
                  <a:lnTo>
                    <a:pt x="449" y="9977"/>
                  </a:lnTo>
                  <a:lnTo>
                    <a:pt x="1" y="9977"/>
                  </a:lnTo>
                  <a:lnTo>
                    <a:pt x="1" y="10572"/>
                  </a:lnTo>
                  <a:lnTo>
                    <a:pt x="449" y="10572"/>
                  </a:lnTo>
                  <a:lnTo>
                    <a:pt x="449" y="11342"/>
                  </a:lnTo>
                  <a:lnTo>
                    <a:pt x="1" y="11342"/>
                  </a:lnTo>
                  <a:lnTo>
                    <a:pt x="1" y="11936"/>
                  </a:lnTo>
                  <a:lnTo>
                    <a:pt x="449" y="11936"/>
                  </a:lnTo>
                  <a:lnTo>
                    <a:pt x="449" y="12706"/>
                  </a:lnTo>
                  <a:lnTo>
                    <a:pt x="1" y="12706"/>
                  </a:lnTo>
                  <a:lnTo>
                    <a:pt x="1" y="13301"/>
                  </a:lnTo>
                  <a:lnTo>
                    <a:pt x="449" y="13301"/>
                  </a:lnTo>
                  <a:lnTo>
                    <a:pt x="449" y="14071"/>
                  </a:lnTo>
                  <a:lnTo>
                    <a:pt x="1" y="14071"/>
                  </a:lnTo>
                  <a:lnTo>
                    <a:pt x="1" y="14665"/>
                  </a:lnTo>
                  <a:lnTo>
                    <a:pt x="449" y="14665"/>
                  </a:lnTo>
                  <a:lnTo>
                    <a:pt x="449" y="15435"/>
                  </a:lnTo>
                  <a:lnTo>
                    <a:pt x="1" y="15435"/>
                  </a:lnTo>
                  <a:lnTo>
                    <a:pt x="1" y="16030"/>
                  </a:lnTo>
                  <a:lnTo>
                    <a:pt x="449" y="16030"/>
                  </a:lnTo>
                  <a:lnTo>
                    <a:pt x="449" y="16800"/>
                  </a:lnTo>
                  <a:lnTo>
                    <a:pt x="1" y="16800"/>
                  </a:lnTo>
                  <a:lnTo>
                    <a:pt x="1" y="17381"/>
                  </a:lnTo>
                  <a:lnTo>
                    <a:pt x="449" y="17381"/>
                  </a:lnTo>
                  <a:lnTo>
                    <a:pt x="449" y="18151"/>
                  </a:lnTo>
                  <a:lnTo>
                    <a:pt x="1" y="18151"/>
                  </a:lnTo>
                  <a:lnTo>
                    <a:pt x="1" y="18732"/>
                  </a:lnTo>
                  <a:lnTo>
                    <a:pt x="449" y="18732"/>
                  </a:lnTo>
                  <a:lnTo>
                    <a:pt x="449" y="19502"/>
                  </a:lnTo>
                  <a:lnTo>
                    <a:pt x="1" y="19502"/>
                  </a:lnTo>
                  <a:lnTo>
                    <a:pt x="1" y="20083"/>
                  </a:lnTo>
                  <a:lnTo>
                    <a:pt x="449" y="20083"/>
                  </a:lnTo>
                  <a:lnTo>
                    <a:pt x="449" y="20853"/>
                  </a:lnTo>
                  <a:lnTo>
                    <a:pt x="1" y="20853"/>
                  </a:lnTo>
                  <a:lnTo>
                    <a:pt x="1" y="21434"/>
                  </a:lnTo>
                  <a:lnTo>
                    <a:pt x="449" y="21434"/>
                  </a:lnTo>
                  <a:lnTo>
                    <a:pt x="449" y="22204"/>
                  </a:lnTo>
                  <a:lnTo>
                    <a:pt x="1" y="22204"/>
                  </a:lnTo>
                  <a:lnTo>
                    <a:pt x="1" y="22785"/>
                  </a:lnTo>
                  <a:lnTo>
                    <a:pt x="449" y="22785"/>
                  </a:lnTo>
                  <a:lnTo>
                    <a:pt x="449" y="23555"/>
                  </a:lnTo>
                  <a:lnTo>
                    <a:pt x="1" y="23555"/>
                  </a:lnTo>
                  <a:lnTo>
                    <a:pt x="1" y="24563"/>
                  </a:lnTo>
                  <a:lnTo>
                    <a:pt x="8252" y="24563"/>
                  </a:lnTo>
                  <a:lnTo>
                    <a:pt x="825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05200" y="848850"/>
              <a:ext cx="149975" cy="575175"/>
            </a:xfrm>
            <a:custGeom>
              <a:avLst/>
              <a:gdLst/>
              <a:ahLst/>
              <a:cxnLst/>
              <a:rect l="l" t="t" r="r" b="b"/>
              <a:pathLst>
                <a:path w="5999" h="23007" extrusionOk="0">
                  <a:moveTo>
                    <a:pt x="5999" y="0"/>
                  </a:moveTo>
                  <a:cubicBezTo>
                    <a:pt x="2319" y="1869"/>
                    <a:pt x="1" y="5646"/>
                    <a:pt x="1" y="9772"/>
                  </a:cubicBezTo>
                  <a:lnTo>
                    <a:pt x="1" y="23006"/>
                  </a:lnTo>
                  <a:lnTo>
                    <a:pt x="5999" y="23006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474775" y="962250"/>
              <a:ext cx="109400" cy="469775"/>
            </a:xfrm>
            <a:custGeom>
              <a:avLst/>
              <a:gdLst/>
              <a:ahLst/>
              <a:cxnLst/>
              <a:rect l="l" t="t" r="r" b="b"/>
              <a:pathLst>
                <a:path w="4376" h="18791" extrusionOk="0">
                  <a:moveTo>
                    <a:pt x="1042" y="2220"/>
                  </a:moveTo>
                  <a:lnTo>
                    <a:pt x="3394" y="2833"/>
                  </a:lnTo>
                  <a:lnTo>
                    <a:pt x="3394" y="6183"/>
                  </a:lnTo>
                  <a:lnTo>
                    <a:pt x="1042" y="5718"/>
                  </a:lnTo>
                  <a:lnTo>
                    <a:pt x="1042" y="2220"/>
                  </a:lnTo>
                  <a:close/>
                  <a:moveTo>
                    <a:pt x="0" y="0"/>
                  </a:moveTo>
                  <a:lnTo>
                    <a:pt x="0" y="18791"/>
                  </a:lnTo>
                  <a:lnTo>
                    <a:pt x="1042" y="18791"/>
                  </a:lnTo>
                  <a:lnTo>
                    <a:pt x="1042" y="6952"/>
                  </a:lnTo>
                  <a:lnTo>
                    <a:pt x="3394" y="7390"/>
                  </a:lnTo>
                  <a:lnTo>
                    <a:pt x="3394" y="18791"/>
                  </a:lnTo>
                  <a:lnTo>
                    <a:pt x="4375" y="18791"/>
                  </a:lnTo>
                  <a:lnTo>
                    <a:pt x="4375" y="1239"/>
                  </a:lnTo>
                  <a:lnTo>
                    <a:pt x="3394" y="961"/>
                  </a:lnTo>
                  <a:lnTo>
                    <a:pt x="3394" y="1658"/>
                  </a:lnTo>
                  <a:lnTo>
                    <a:pt x="1042" y="1017"/>
                  </a:lnTo>
                  <a:lnTo>
                    <a:pt x="1042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036950" y="1017200"/>
              <a:ext cx="85225" cy="454000"/>
            </a:xfrm>
            <a:custGeom>
              <a:avLst/>
              <a:gdLst/>
              <a:ahLst/>
              <a:cxnLst/>
              <a:rect l="l" t="t" r="r" b="b"/>
              <a:pathLst>
                <a:path w="3409" h="18160" extrusionOk="0">
                  <a:moveTo>
                    <a:pt x="884" y="1900"/>
                  </a:moveTo>
                  <a:lnTo>
                    <a:pt x="2550" y="2224"/>
                  </a:lnTo>
                  <a:lnTo>
                    <a:pt x="2550" y="5118"/>
                  </a:lnTo>
                  <a:lnTo>
                    <a:pt x="884" y="4861"/>
                  </a:lnTo>
                  <a:lnTo>
                    <a:pt x="884" y="1900"/>
                  </a:lnTo>
                  <a:close/>
                  <a:moveTo>
                    <a:pt x="0" y="0"/>
                  </a:moveTo>
                  <a:lnTo>
                    <a:pt x="0" y="18150"/>
                  </a:lnTo>
                  <a:lnTo>
                    <a:pt x="884" y="18152"/>
                  </a:lnTo>
                  <a:lnTo>
                    <a:pt x="884" y="5985"/>
                  </a:lnTo>
                  <a:lnTo>
                    <a:pt x="2550" y="6229"/>
                  </a:lnTo>
                  <a:lnTo>
                    <a:pt x="2550" y="18157"/>
                  </a:lnTo>
                  <a:lnTo>
                    <a:pt x="3409" y="18160"/>
                  </a:lnTo>
                  <a:lnTo>
                    <a:pt x="3409" y="712"/>
                  </a:lnTo>
                  <a:lnTo>
                    <a:pt x="2550" y="533"/>
                  </a:lnTo>
                  <a:lnTo>
                    <a:pt x="2550" y="1143"/>
                  </a:lnTo>
                  <a:lnTo>
                    <a:pt x="884" y="808"/>
                  </a:lnTo>
                  <a:lnTo>
                    <a:pt x="884" y="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837450" y="1228925"/>
              <a:ext cx="1022550" cy="122875"/>
            </a:xfrm>
            <a:custGeom>
              <a:avLst/>
              <a:gdLst/>
              <a:ahLst/>
              <a:cxnLst/>
              <a:rect l="l" t="t" r="r" b="b"/>
              <a:pathLst>
                <a:path w="40902" h="4915" extrusionOk="0">
                  <a:moveTo>
                    <a:pt x="21081" y="0"/>
                  </a:moveTo>
                  <a:cubicBezTo>
                    <a:pt x="14318" y="0"/>
                    <a:pt x="6760" y="555"/>
                    <a:pt x="0" y="2350"/>
                  </a:cubicBezTo>
                  <a:lnTo>
                    <a:pt x="682" y="4915"/>
                  </a:lnTo>
                  <a:cubicBezTo>
                    <a:pt x="7109" y="3207"/>
                    <a:pt x="14415" y="2679"/>
                    <a:pt x="20996" y="2679"/>
                  </a:cubicBezTo>
                  <a:cubicBezTo>
                    <a:pt x="31608" y="2679"/>
                    <a:pt x="40338" y="4053"/>
                    <a:pt x="40479" y="4076"/>
                  </a:cubicBezTo>
                  <a:lnTo>
                    <a:pt x="40901" y="1457"/>
                  </a:lnTo>
                  <a:cubicBezTo>
                    <a:pt x="40319" y="1362"/>
                    <a:pt x="31674" y="0"/>
                    <a:pt x="21081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874800" y="969650"/>
              <a:ext cx="849125" cy="332575"/>
            </a:xfrm>
            <a:custGeom>
              <a:avLst/>
              <a:gdLst/>
              <a:ahLst/>
              <a:cxnLst/>
              <a:rect l="l" t="t" r="r" b="b"/>
              <a:pathLst>
                <a:path w="33965" h="13303" extrusionOk="0">
                  <a:moveTo>
                    <a:pt x="24423" y="0"/>
                  </a:moveTo>
                  <a:cubicBezTo>
                    <a:pt x="24372" y="4"/>
                    <a:pt x="24309" y="31"/>
                    <a:pt x="24278" y="82"/>
                  </a:cubicBezTo>
                  <a:cubicBezTo>
                    <a:pt x="20808" y="5948"/>
                    <a:pt x="17499" y="8943"/>
                    <a:pt x="14457" y="8943"/>
                  </a:cubicBezTo>
                  <a:cubicBezTo>
                    <a:pt x="14416" y="8943"/>
                    <a:pt x="14374" y="8943"/>
                    <a:pt x="14333" y="8941"/>
                  </a:cubicBezTo>
                  <a:cubicBezTo>
                    <a:pt x="11695" y="8884"/>
                    <a:pt x="9143" y="6581"/>
                    <a:pt x="6747" y="2097"/>
                  </a:cubicBezTo>
                  <a:cubicBezTo>
                    <a:pt x="6716" y="2037"/>
                    <a:pt x="6659" y="2009"/>
                    <a:pt x="6602" y="2009"/>
                  </a:cubicBezTo>
                  <a:cubicBezTo>
                    <a:pt x="6532" y="2009"/>
                    <a:pt x="6463" y="2052"/>
                    <a:pt x="6442" y="2132"/>
                  </a:cubicBezTo>
                  <a:cubicBezTo>
                    <a:pt x="5027" y="7534"/>
                    <a:pt x="2907" y="11190"/>
                    <a:pt x="140" y="12998"/>
                  </a:cubicBezTo>
                  <a:cubicBezTo>
                    <a:pt x="1" y="13088"/>
                    <a:pt x="65" y="13302"/>
                    <a:pt x="231" y="13302"/>
                  </a:cubicBezTo>
                  <a:cubicBezTo>
                    <a:pt x="262" y="13302"/>
                    <a:pt x="294" y="13293"/>
                    <a:pt x="320" y="13275"/>
                  </a:cubicBezTo>
                  <a:cubicBezTo>
                    <a:pt x="3129" y="11440"/>
                    <a:pt x="5203" y="7953"/>
                    <a:pt x="6654" y="2619"/>
                  </a:cubicBezTo>
                  <a:cubicBezTo>
                    <a:pt x="9054" y="6976"/>
                    <a:pt x="11633" y="9214"/>
                    <a:pt x="14326" y="9274"/>
                  </a:cubicBezTo>
                  <a:cubicBezTo>
                    <a:pt x="14362" y="9275"/>
                    <a:pt x="14398" y="9275"/>
                    <a:pt x="14435" y="9275"/>
                  </a:cubicBezTo>
                  <a:cubicBezTo>
                    <a:pt x="17570" y="9274"/>
                    <a:pt x="20928" y="6322"/>
                    <a:pt x="24417" y="497"/>
                  </a:cubicBezTo>
                  <a:cubicBezTo>
                    <a:pt x="26718" y="4561"/>
                    <a:pt x="29617" y="8987"/>
                    <a:pt x="33691" y="11425"/>
                  </a:cubicBezTo>
                  <a:cubicBezTo>
                    <a:pt x="33717" y="11441"/>
                    <a:pt x="33746" y="11449"/>
                    <a:pt x="33775" y="11449"/>
                  </a:cubicBezTo>
                  <a:cubicBezTo>
                    <a:pt x="33831" y="11449"/>
                    <a:pt x="33887" y="11420"/>
                    <a:pt x="33918" y="11368"/>
                  </a:cubicBezTo>
                  <a:cubicBezTo>
                    <a:pt x="33965" y="11290"/>
                    <a:pt x="33939" y="11187"/>
                    <a:pt x="33861" y="11141"/>
                  </a:cubicBezTo>
                  <a:cubicBezTo>
                    <a:pt x="29770" y="8692"/>
                    <a:pt x="26867" y="4178"/>
                    <a:pt x="24566" y="86"/>
                  </a:cubicBezTo>
                  <a:cubicBezTo>
                    <a:pt x="24537" y="33"/>
                    <a:pt x="24482" y="2"/>
                    <a:pt x="24423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946925" y="992700"/>
              <a:ext cx="867775" cy="329825"/>
            </a:xfrm>
            <a:custGeom>
              <a:avLst/>
              <a:gdLst/>
              <a:ahLst/>
              <a:cxnLst/>
              <a:rect l="l" t="t" r="r" b="b"/>
              <a:pathLst>
                <a:path w="34711" h="13193" extrusionOk="0">
                  <a:moveTo>
                    <a:pt x="24984" y="0"/>
                  </a:moveTo>
                  <a:cubicBezTo>
                    <a:pt x="24946" y="0"/>
                    <a:pt x="24910" y="20"/>
                    <a:pt x="24890" y="54"/>
                  </a:cubicBezTo>
                  <a:cubicBezTo>
                    <a:pt x="21307" y="5953"/>
                    <a:pt x="17892" y="8942"/>
                    <a:pt x="14735" y="8942"/>
                  </a:cubicBezTo>
                  <a:cubicBezTo>
                    <a:pt x="14697" y="8942"/>
                    <a:pt x="14661" y="8942"/>
                    <a:pt x="14625" y="8941"/>
                  </a:cubicBezTo>
                  <a:cubicBezTo>
                    <a:pt x="11893" y="8880"/>
                    <a:pt x="9259" y="6567"/>
                    <a:pt x="6792" y="2066"/>
                  </a:cubicBezTo>
                  <a:cubicBezTo>
                    <a:pt x="6772" y="2030"/>
                    <a:pt x="6734" y="2008"/>
                    <a:pt x="6693" y="2008"/>
                  </a:cubicBezTo>
                  <a:cubicBezTo>
                    <a:pt x="6689" y="2008"/>
                    <a:pt x="6685" y="2009"/>
                    <a:pt x="6681" y="2009"/>
                  </a:cubicBezTo>
                  <a:cubicBezTo>
                    <a:pt x="6637" y="2015"/>
                    <a:pt x="6599" y="2046"/>
                    <a:pt x="6588" y="2091"/>
                  </a:cubicBezTo>
                  <a:cubicBezTo>
                    <a:pt x="5132" y="7505"/>
                    <a:pt x="2948" y="11172"/>
                    <a:pt x="95" y="12988"/>
                  </a:cubicBezTo>
                  <a:cubicBezTo>
                    <a:pt x="1" y="13046"/>
                    <a:pt x="44" y="13192"/>
                    <a:pt x="155" y="13192"/>
                  </a:cubicBezTo>
                  <a:cubicBezTo>
                    <a:pt x="176" y="13192"/>
                    <a:pt x="197" y="13185"/>
                    <a:pt x="214" y="13175"/>
                  </a:cubicBezTo>
                  <a:cubicBezTo>
                    <a:pt x="3109" y="11332"/>
                    <a:pt x="5241" y="7809"/>
                    <a:pt x="6730" y="2411"/>
                  </a:cubicBezTo>
                  <a:cubicBezTo>
                    <a:pt x="9200" y="6831"/>
                    <a:pt x="11854" y="9101"/>
                    <a:pt x="14620" y="9163"/>
                  </a:cubicBezTo>
                  <a:cubicBezTo>
                    <a:pt x="14657" y="9164"/>
                    <a:pt x="14696" y="9164"/>
                    <a:pt x="14734" y="9164"/>
                  </a:cubicBezTo>
                  <a:cubicBezTo>
                    <a:pt x="17945" y="9164"/>
                    <a:pt x="21392" y="6191"/>
                    <a:pt x="24981" y="328"/>
                  </a:cubicBezTo>
                  <a:cubicBezTo>
                    <a:pt x="27345" y="4408"/>
                    <a:pt x="30329" y="8872"/>
                    <a:pt x="34528" y="11323"/>
                  </a:cubicBezTo>
                  <a:cubicBezTo>
                    <a:pt x="34546" y="11333"/>
                    <a:pt x="34565" y="11338"/>
                    <a:pt x="34584" y="11338"/>
                  </a:cubicBezTo>
                  <a:cubicBezTo>
                    <a:pt x="34622" y="11338"/>
                    <a:pt x="34660" y="11319"/>
                    <a:pt x="34680" y="11284"/>
                  </a:cubicBezTo>
                  <a:cubicBezTo>
                    <a:pt x="34710" y="11230"/>
                    <a:pt x="34693" y="11162"/>
                    <a:pt x="34640" y="11132"/>
                  </a:cubicBezTo>
                  <a:cubicBezTo>
                    <a:pt x="30429" y="8675"/>
                    <a:pt x="27445" y="4154"/>
                    <a:pt x="25080" y="55"/>
                  </a:cubicBezTo>
                  <a:cubicBezTo>
                    <a:pt x="25060" y="21"/>
                    <a:pt x="25024" y="0"/>
                    <a:pt x="24985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742325" y="1375175"/>
              <a:ext cx="3870800" cy="141075"/>
            </a:xfrm>
            <a:custGeom>
              <a:avLst/>
              <a:gdLst/>
              <a:ahLst/>
              <a:cxnLst/>
              <a:rect l="l" t="t" r="r" b="b"/>
              <a:pathLst>
                <a:path w="154832" h="5643" extrusionOk="0">
                  <a:moveTo>
                    <a:pt x="1" y="0"/>
                  </a:moveTo>
                  <a:lnTo>
                    <a:pt x="1" y="5642"/>
                  </a:lnTo>
                  <a:lnTo>
                    <a:pt x="154832" y="5642"/>
                  </a:lnTo>
                  <a:lnTo>
                    <a:pt x="15483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704025" y="1165300"/>
              <a:ext cx="233625" cy="240525"/>
            </a:xfrm>
            <a:custGeom>
              <a:avLst/>
              <a:gdLst/>
              <a:ahLst/>
              <a:cxnLst/>
              <a:rect l="l" t="t" r="r" b="b"/>
              <a:pathLst>
                <a:path w="9345" h="9621" extrusionOk="0">
                  <a:moveTo>
                    <a:pt x="0" y="0"/>
                  </a:moveTo>
                  <a:lnTo>
                    <a:pt x="0" y="9620"/>
                  </a:lnTo>
                  <a:lnTo>
                    <a:pt x="9345" y="9620"/>
                  </a:lnTo>
                  <a:lnTo>
                    <a:pt x="9345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433000" y="1054225"/>
              <a:ext cx="233650" cy="351600"/>
            </a:xfrm>
            <a:custGeom>
              <a:avLst/>
              <a:gdLst/>
              <a:ahLst/>
              <a:cxnLst/>
              <a:rect l="l" t="t" r="r" b="b"/>
              <a:pathLst>
                <a:path w="9346" h="14064" extrusionOk="0">
                  <a:moveTo>
                    <a:pt x="9345" y="1"/>
                  </a:moveTo>
                  <a:lnTo>
                    <a:pt x="1" y="3501"/>
                  </a:lnTo>
                  <a:lnTo>
                    <a:pt x="1" y="14063"/>
                  </a:lnTo>
                  <a:lnTo>
                    <a:pt x="9345" y="14063"/>
                  </a:lnTo>
                  <a:lnTo>
                    <a:pt x="9345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274900" y="970875"/>
              <a:ext cx="141475" cy="434950"/>
            </a:xfrm>
            <a:custGeom>
              <a:avLst/>
              <a:gdLst/>
              <a:ahLst/>
              <a:cxnLst/>
              <a:rect l="l" t="t" r="r" b="b"/>
              <a:pathLst>
                <a:path w="5659" h="17398" extrusionOk="0">
                  <a:moveTo>
                    <a:pt x="0" y="0"/>
                  </a:moveTo>
                  <a:lnTo>
                    <a:pt x="0" y="17397"/>
                  </a:lnTo>
                  <a:lnTo>
                    <a:pt x="5659" y="17397"/>
                  </a:lnTo>
                  <a:lnTo>
                    <a:pt x="5659" y="4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287400" y="880050"/>
              <a:ext cx="16375" cy="331375"/>
            </a:xfrm>
            <a:custGeom>
              <a:avLst/>
              <a:gdLst/>
              <a:ahLst/>
              <a:cxnLst/>
              <a:rect l="l" t="t" r="r" b="b"/>
              <a:pathLst>
                <a:path w="655" h="13255" extrusionOk="0">
                  <a:moveTo>
                    <a:pt x="368" y="1"/>
                  </a:moveTo>
                  <a:lnTo>
                    <a:pt x="1" y="13255"/>
                  </a:lnTo>
                  <a:lnTo>
                    <a:pt x="654" y="13255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811525" y="1197100"/>
              <a:ext cx="180475" cy="226925"/>
            </a:xfrm>
            <a:custGeom>
              <a:avLst/>
              <a:gdLst/>
              <a:ahLst/>
              <a:cxnLst/>
              <a:rect l="l" t="t" r="r" b="b"/>
              <a:pathLst>
                <a:path w="7219" h="9077" extrusionOk="0">
                  <a:moveTo>
                    <a:pt x="0" y="1"/>
                  </a:moveTo>
                  <a:lnTo>
                    <a:pt x="0" y="9076"/>
                  </a:lnTo>
                  <a:lnTo>
                    <a:pt x="7218" y="9076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739375" y="1253700"/>
              <a:ext cx="166975" cy="192050"/>
            </a:xfrm>
            <a:custGeom>
              <a:avLst/>
              <a:gdLst/>
              <a:ahLst/>
              <a:cxnLst/>
              <a:rect l="l" t="t" r="r" b="b"/>
              <a:pathLst>
                <a:path w="6679" h="7682" extrusionOk="0">
                  <a:moveTo>
                    <a:pt x="6679" y="0"/>
                  </a:moveTo>
                  <a:lnTo>
                    <a:pt x="1" y="2001"/>
                  </a:lnTo>
                  <a:lnTo>
                    <a:pt x="1" y="7681"/>
                  </a:lnTo>
                  <a:lnTo>
                    <a:pt x="6679" y="7681"/>
                  </a:lnTo>
                  <a:lnTo>
                    <a:pt x="6679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743050" y="1039900"/>
              <a:ext cx="166925" cy="192050"/>
            </a:xfrm>
            <a:custGeom>
              <a:avLst/>
              <a:gdLst/>
              <a:ahLst/>
              <a:cxnLst/>
              <a:rect l="l" t="t" r="r" b="b"/>
              <a:pathLst>
                <a:path w="6677" h="7682" extrusionOk="0">
                  <a:moveTo>
                    <a:pt x="6677" y="1"/>
                  </a:moveTo>
                  <a:lnTo>
                    <a:pt x="0" y="2002"/>
                  </a:lnTo>
                  <a:lnTo>
                    <a:pt x="0" y="7682"/>
                  </a:lnTo>
                  <a:lnTo>
                    <a:pt x="6677" y="7682"/>
                  </a:lnTo>
                  <a:lnTo>
                    <a:pt x="6677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446200" y="1266200"/>
              <a:ext cx="166925" cy="192025"/>
            </a:xfrm>
            <a:custGeom>
              <a:avLst/>
              <a:gdLst/>
              <a:ahLst/>
              <a:cxnLst/>
              <a:rect l="l" t="t" r="r" b="b"/>
              <a:pathLst>
                <a:path w="6677" h="7681" extrusionOk="0">
                  <a:moveTo>
                    <a:pt x="0" y="1"/>
                  </a:moveTo>
                  <a:lnTo>
                    <a:pt x="0" y="7681"/>
                  </a:lnTo>
                  <a:lnTo>
                    <a:pt x="6677" y="7681"/>
                  </a:lnTo>
                  <a:lnTo>
                    <a:pt x="6677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446200" y="1162275"/>
              <a:ext cx="90950" cy="192025"/>
            </a:xfrm>
            <a:custGeom>
              <a:avLst/>
              <a:gdLst/>
              <a:ahLst/>
              <a:cxnLst/>
              <a:rect l="l" t="t" r="r" b="b"/>
              <a:pathLst>
                <a:path w="3638" h="7681" extrusionOk="0">
                  <a:moveTo>
                    <a:pt x="3638" y="1"/>
                  </a:moveTo>
                  <a:lnTo>
                    <a:pt x="0" y="2002"/>
                  </a:lnTo>
                  <a:lnTo>
                    <a:pt x="0" y="7681"/>
                  </a:lnTo>
                  <a:lnTo>
                    <a:pt x="3638" y="7681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446200" y="1096675"/>
              <a:ext cx="53450" cy="192000"/>
            </a:xfrm>
            <a:custGeom>
              <a:avLst/>
              <a:gdLst/>
              <a:ahLst/>
              <a:cxnLst/>
              <a:rect l="l" t="t" r="r" b="b"/>
              <a:pathLst>
                <a:path w="2138" h="7680" extrusionOk="0">
                  <a:moveTo>
                    <a:pt x="0" y="0"/>
                  </a:moveTo>
                  <a:lnTo>
                    <a:pt x="0" y="7680"/>
                  </a:lnTo>
                  <a:lnTo>
                    <a:pt x="2138" y="7680"/>
                  </a:lnTo>
                  <a:lnTo>
                    <a:pt x="2138" y="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72900" y="1048200"/>
              <a:ext cx="26275" cy="192050"/>
            </a:xfrm>
            <a:custGeom>
              <a:avLst/>
              <a:gdLst/>
              <a:ahLst/>
              <a:cxnLst/>
              <a:rect l="l" t="t" r="r" b="b"/>
              <a:pathLst>
                <a:path w="1051" h="7682" extrusionOk="0">
                  <a:moveTo>
                    <a:pt x="1051" y="0"/>
                  </a:moveTo>
                  <a:lnTo>
                    <a:pt x="1" y="2001"/>
                  </a:lnTo>
                  <a:lnTo>
                    <a:pt x="1" y="7681"/>
                  </a:lnTo>
                  <a:lnTo>
                    <a:pt x="1051" y="7681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62" name="Google Shape;162;p5"/>
          <p:cNvGrpSpPr/>
          <p:nvPr/>
        </p:nvGrpSpPr>
        <p:grpSpPr>
          <a:xfrm>
            <a:off x="-17736509" y="8127989"/>
            <a:ext cx="21105924" cy="5587979"/>
            <a:chOff x="1739375" y="522325"/>
            <a:chExt cx="3873750" cy="993925"/>
          </a:xfrm>
        </p:grpSpPr>
        <p:sp>
          <p:nvSpPr>
            <p:cNvPr id="163" name="Google Shape;163;p5"/>
            <p:cNvSpPr/>
            <p:nvPr/>
          </p:nvSpPr>
          <p:spPr>
            <a:xfrm>
              <a:off x="3524450" y="782200"/>
              <a:ext cx="36800" cy="638700"/>
            </a:xfrm>
            <a:custGeom>
              <a:avLst/>
              <a:gdLst/>
              <a:ahLst/>
              <a:cxnLst/>
              <a:rect l="l" t="t" r="r" b="b"/>
              <a:pathLst>
                <a:path w="1472" h="25548" extrusionOk="0">
                  <a:moveTo>
                    <a:pt x="732" y="0"/>
                  </a:moveTo>
                  <a:lnTo>
                    <a:pt x="0" y="4849"/>
                  </a:lnTo>
                  <a:lnTo>
                    <a:pt x="0" y="25547"/>
                  </a:lnTo>
                  <a:lnTo>
                    <a:pt x="1471" y="25547"/>
                  </a:lnTo>
                  <a:lnTo>
                    <a:pt x="1471" y="4849"/>
                  </a:lnTo>
                  <a:lnTo>
                    <a:pt x="1463" y="4849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519625" y="896450"/>
              <a:ext cx="45975" cy="18625"/>
            </a:xfrm>
            <a:custGeom>
              <a:avLst/>
              <a:gdLst/>
              <a:ahLst/>
              <a:cxnLst/>
              <a:rect l="l" t="t" r="r" b="b"/>
              <a:pathLst>
                <a:path w="1839" h="745" extrusionOk="0">
                  <a:moveTo>
                    <a:pt x="919" y="0"/>
                  </a:moveTo>
                  <a:cubicBezTo>
                    <a:pt x="412" y="0"/>
                    <a:pt x="1" y="166"/>
                    <a:pt x="1" y="372"/>
                  </a:cubicBezTo>
                  <a:cubicBezTo>
                    <a:pt x="1" y="578"/>
                    <a:pt x="412" y="744"/>
                    <a:pt x="919" y="744"/>
                  </a:cubicBezTo>
                  <a:cubicBezTo>
                    <a:pt x="1426" y="744"/>
                    <a:pt x="1838" y="578"/>
                    <a:pt x="1838" y="372"/>
                  </a:cubicBezTo>
                  <a:cubicBezTo>
                    <a:pt x="1838" y="166"/>
                    <a:pt x="1426" y="0"/>
                    <a:pt x="919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519625" y="993175"/>
              <a:ext cx="45975" cy="18650"/>
            </a:xfrm>
            <a:custGeom>
              <a:avLst/>
              <a:gdLst/>
              <a:ahLst/>
              <a:cxnLst/>
              <a:rect l="l" t="t" r="r" b="b"/>
              <a:pathLst>
                <a:path w="1839" h="746" extrusionOk="0">
                  <a:moveTo>
                    <a:pt x="919" y="1"/>
                  </a:moveTo>
                  <a:cubicBezTo>
                    <a:pt x="412" y="1"/>
                    <a:pt x="1" y="168"/>
                    <a:pt x="1" y="373"/>
                  </a:cubicBezTo>
                  <a:cubicBezTo>
                    <a:pt x="1" y="578"/>
                    <a:pt x="412" y="745"/>
                    <a:pt x="919" y="745"/>
                  </a:cubicBezTo>
                  <a:cubicBezTo>
                    <a:pt x="1426" y="745"/>
                    <a:pt x="1838" y="578"/>
                    <a:pt x="1838" y="373"/>
                  </a:cubicBezTo>
                  <a:cubicBezTo>
                    <a:pt x="1838" y="167"/>
                    <a:pt x="1426" y="1"/>
                    <a:pt x="919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519625" y="1007075"/>
              <a:ext cx="45975" cy="18625"/>
            </a:xfrm>
            <a:custGeom>
              <a:avLst/>
              <a:gdLst/>
              <a:ahLst/>
              <a:cxnLst/>
              <a:rect l="l" t="t" r="r" b="b"/>
              <a:pathLst>
                <a:path w="1839" h="745" extrusionOk="0">
                  <a:moveTo>
                    <a:pt x="919" y="0"/>
                  </a:moveTo>
                  <a:cubicBezTo>
                    <a:pt x="412" y="0"/>
                    <a:pt x="1" y="167"/>
                    <a:pt x="1" y="372"/>
                  </a:cubicBezTo>
                  <a:cubicBezTo>
                    <a:pt x="1" y="579"/>
                    <a:pt x="412" y="744"/>
                    <a:pt x="919" y="744"/>
                  </a:cubicBezTo>
                  <a:cubicBezTo>
                    <a:pt x="1426" y="744"/>
                    <a:pt x="1838" y="579"/>
                    <a:pt x="1838" y="372"/>
                  </a:cubicBezTo>
                  <a:cubicBezTo>
                    <a:pt x="1838" y="167"/>
                    <a:pt x="1426" y="0"/>
                    <a:pt x="919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3515800" y="1291950"/>
              <a:ext cx="53600" cy="128950"/>
            </a:xfrm>
            <a:custGeom>
              <a:avLst/>
              <a:gdLst/>
              <a:ahLst/>
              <a:cxnLst/>
              <a:rect l="l" t="t" r="r" b="b"/>
              <a:pathLst>
                <a:path w="2144" h="5158" extrusionOk="0">
                  <a:moveTo>
                    <a:pt x="1" y="1"/>
                  </a:moveTo>
                  <a:lnTo>
                    <a:pt x="1" y="5157"/>
                  </a:lnTo>
                  <a:lnTo>
                    <a:pt x="2144" y="5157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515800" y="1214400"/>
              <a:ext cx="53650" cy="77575"/>
            </a:xfrm>
            <a:custGeom>
              <a:avLst/>
              <a:gdLst/>
              <a:ahLst/>
              <a:cxnLst/>
              <a:rect l="l" t="t" r="r" b="b"/>
              <a:pathLst>
                <a:path w="2146" h="3103" extrusionOk="0">
                  <a:moveTo>
                    <a:pt x="346" y="1"/>
                  </a:moveTo>
                  <a:lnTo>
                    <a:pt x="1" y="3103"/>
                  </a:lnTo>
                  <a:lnTo>
                    <a:pt x="2145" y="3103"/>
                  </a:lnTo>
                  <a:lnTo>
                    <a:pt x="1800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631325" y="630250"/>
              <a:ext cx="45525" cy="790650"/>
            </a:xfrm>
            <a:custGeom>
              <a:avLst/>
              <a:gdLst/>
              <a:ahLst/>
              <a:cxnLst/>
              <a:rect l="l" t="t" r="r" b="b"/>
              <a:pathLst>
                <a:path w="1821" h="31626" extrusionOk="0">
                  <a:moveTo>
                    <a:pt x="906" y="0"/>
                  </a:moveTo>
                  <a:lnTo>
                    <a:pt x="1" y="6003"/>
                  </a:lnTo>
                  <a:lnTo>
                    <a:pt x="1" y="31625"/>
                  </a:lnTo>
                  <a:lnTo>
                    <a:pt x="1821" y="31625"/>
                  </a:lnTo>
                  <a:lnTo>
                    <a:pt x="1821" y="6003"/>
                  </a:lnTo>
                  <a:lnTo>
                    <a:pt x="1813" y="6003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625350" y="771675"/>
              <a:ext cx="56900" cy="23025"/>
            </a:xfrm>
            <a:custGeom>
              <a:avLst/>
              <a:gdLst/>
              <a:ahLst/>
              <a:cxnLst/>
              <a:rect l="l" t="t" r="r" b="b"/>
              <a:pathLst>
                <a:path w="2276" h="921" extrusionOk="0">
                  <a:moveTo>
                    <a:pt x="1138" y="0"/>
                  </a:moveTo>
                  <a:cubicBezTo>
                    <a:pt x="510" y="0"/>
                    <a:pt x="1" y="206"/>
                    <a:pt x="1" y="460"/>
                  </a:cubicBezTo>
                  <a:cubicBezTo>
                    <a:pt x="1" y="714"/>
                    <a:pt x="510" y="921"/>
                    <a:pt x="1138" y="921"/>
                  </a:cubicBezTo>
                  <a:cubicBezTo>
                    <a:pt x="1767" y="921"/>
                    <a:pt x="2276" y="715"/>
                    <a:pt x="2276" y="460"/>
                  </a:cubicBezTo>
                  <a:cubicBezTo>
                    <a:pt x="2276" y="206"/>
                    <a:pt x="1767" y="0"/>
                    <a:pt x="113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625350" y="8914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1" y="207"/>
                    <a:pt x="1" y="461"/>
                  </a:cubicBezTo>
                  <a:cubicBezTo>
                    <a:pt x="1" y="716"/>
                    <a:pt x="510" y="922"/>
                    <a:pt x="1138" y="922"/>
                  </a:cubicBezTo>
                  <a:cubicBezTo>
                    <a:pt x="1767" y="922"/>
                    <a:pt x="2276" y="716"/>
                    <a:pt x="2276" y="461"/>
                  </a:cubicBezTo>
                  <a:cubicBezTo>
                    <a:pt x="2276" y="206"/>
                    <a:pt x="1767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625350" y="9086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1" y="207"/>
                    <a:pt x="1" y="462"/>
                  </a:cubicBezTo>
                  <a:cubicBezTo>
                    <a:pt x="1" y="716"/>
                    <a:pt x="510" y="922"/>
                    <a:pt x="1138" y="922"/>
                  </a:cubicBezTo>
                  <a:cubicBezTo>
                    <a:pt x="1767" y="922"/>
                    <a:pt x="2276" y="716"/>
                    <a:pt x="2276" y="462"/>
                  </a:cubicBezTo>
                  <a:cubicBezTo>
                    <a:pt x="2276" y="207"/>
                    <a:pt x="1767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620625" y="1261275"/>
              <a:ext cx="66375" cy="159625"/>
            </a:xfrm>
            <a:custGeom>
              <a:avLst/>
              <a:gdLst/>
              <a:ahLst/>
              <a:cxnLst/>
              <a:rect l="l" t="t" r="r" b="b"/>
              <a:pathLst>
                <a:path w="2655" h="6385" extrusionOk="0">
                  <a:moveTo>
                    <a:pt x="1" y="1"/>
                  </a:moveTo>
                  <a:lnTo>
                    <a:pt x="1" y="6384"/>
                  </a:lnTo>
                  <a:lnTo>
                    <a:pt x="2655" y="63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620625" y="1165300"/>
              <a:ext cx="66375" cy="96000"/>
            </a:xfrm>
            <a:custGeom>
              <a:avLst/>
              <a:gdLst/>
              <a:ahLst/>
              <a:cxnLst/>
              <a:rect l="l" t="t" r="r" b="b"/>
              <a:pathLst>
                <a:path w="2655" h="3840" extrusionOk="0">
                  <a:moveTo>
                    <a:pt x="429" y="0"/>
                  </a:moveTo>
                  <a:lnTo>
                    <a:pt x="1" y="3840"/>
                  </a:lnTo>
                  <a:lnTo>
                    <a:pt x="2655" y="3840"/>
                  </a:lnTo>
                  <a:lnTo>
                    <a:pt x="2228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844025" y="782200"/>
              <a:ext cx="36825" cy="638700"/>
            </a:xfrm>
            <a:custGeom>
              <a:avLst/>
              <a:gdLst/>
              <a:ahLst/>
              <a:cxnLst/>
              <a:rect l="l" t="t" r="r" b="b"/>
              <a:pathLst>
                <a:path w="1473" h="25548" extrusionOk="0">
                  <a:moveTo>
                    <a:pt x="741" y="0"/>
                  </a:moveTo>
                  <a:lnTo>
                    <a:pt x="8" y="4849"/>
                  </a:lnTo>
                  <a:lnTo>
                    <a:pt x="1" y="4849"/>
                  </a:lnTo>
                  <a:lnTo>
                    <a:pt x="1" y="25547"/>
                  </a:lnTo>
                  <a:lnTo>
                    <a:pt x="1472" y="25547"/>
                  </a:lnTo>
                  <a:lnTo>
                    <a:pt x="1472" y="4849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839700" y="896450"/>
              <a:ext cx="45950" cy="18625"/>
            </a:xfrm>
            <a:custGeom>
              <a:avLst/>
              <a:gdLst/>
              <a:ahLst/>
              <a:cxnLst/>
              <a:rect l="l" t="t" r="r" b="b"/>
              <a:pathLst>
                <a:path w="1838" h="745" extrusionOk="0">
                  <a:moveTo>
                    <a:pt x="918" y="0"/>
                  </a:moveTo>
                  <a:cubicBezTo>
                    <a:pt x="412" y="0"/>
                    <a:pt x="0" y="166"/>
                    <a:pt x="0" y="372"/>
                  </a:cubicBezTo>
                  <a:cubicBezTo>
                    <a:pt x="0" y="578"/>
                    <a:pt x="412" y="744"/>
                    <a:pt x="918" y="744"/>
                  </a:cubicBezTo>
                  <a:cubicBezTo>
                    <a:pt x="1426" y="744"/>
                    <a:pt x="1838" y="578"/>
                    <a:pt x="1838" y="372"/>
                  </a:cubicBezTo>
                  <a:cubicBezTo>
                    <a:pt x="1838" y="166"/>
                    <a:pt x="1426" y="0"/>
                    <a:pt x="91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839650" y="993175"/>
              <a:ext cx="46000" cy="18650"/>
            </a:xfrm>
            <a:custGeom>
              <a:avLst/>
              <a:gdLst/>
              <a:ahLst/>
              <a:cxnLst/>
              <a:rect l="l" t="t" r="r" b="b"/>
              <a:pathLst>
                <a:path w="1840" h="746" extrusionOk="0">
                  <a:moveTo>
                    <a:pt x="920" y="1"/>
                  </a:moveTo>
                  <a:cubicBezTo>
                    <a:pt x="413" y="1"/>
                    <a:pt x="1" y="168"/>
                    <a:pt x="1" y="373"/>
                  </a:cubicBezTo>
                  <a:cubicBezTo>
                    <a:pt x="1" y="578"/>
                    <a:pt x="413" y="745"/>
                    <a:pt x="920" y="745"/>
                  </a:cubicBezTo>
                  <a:cubicBezTo>
                    <a:pt x="1428" y="745"/>
                    <a:pt x="1840" y="578"/>
                    <a:pt x="1840" y="373"/>
                  </a:cubicBezTo>
                  <a:cubicBezTo>
                    <a:pt x="1840" y="168"/>
                    <a:pt x="1428" y="1"/>
                    <a:pt x="920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839700" y="1007075"/>
              <a:ext cx="45950" cy="18625"/>
            </a:xfrm>
            <a:custGeom>
              <a:avLst/>
              <a:gdLst/>
              <a:ahLst/>
              <a:cxnLst/>
              <a:rect l="l" t="t" r="r" b="b"/>
              <a:pathLst>
                <a:path w="1838" h="745" extrusionOk="0">
                  <a:moveTo>
                    <a:pt x="918" y="0"/>
                  </a:moveTo>
                  <a:cubicBezTo>
                    <a:pt x="412" y="0"/>
                    <a:pt x="0" y="167"/>
                    <a:pt x="0" y="372"/>
                  </a:cubicBezTo>
                  <a:cubicBezTo>
                    <a:pt x="0" y="579"/>
                    <a:pt x="412" y="744"/>
                    <a:pt x="918" y="744"/>
                  </a:cubicBezTo>
                  <a:cubicBezTo>
                    <a:pt x="1426" y="744"/>
                    <a:pt x="1838" y="579"/>
                    <a:pt x="1838" y="372"/>
                  </a:cubicBezTo>
                  <a:cubicBezTo>
                    <a:pt x="1838" y="167"/>
                    <a:pt x="1426" y="0"/>
                    <a:pt x="91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835850" y="1291950"/>
              <a:ext cx="53625" cy="128950"/>
            </a:xfrm>
            <a:custGeom>
              <a:avLst/>
              <a:gdLst/>
              <a:ahLst/>
              <a:cxnLst/>
              <a:rect l="l" t="t" r="r" b="b"/>
              <a:pathLst>
                <a:path w="2145" h="5158" extrusionOk="0">
                  <a:moveTo>
                    <a:pt x="0" y="1"/>
                  </a:moveTo>
                  <a:lnTo>
                    <a:pt x="0" y="5157"/>
                  </a:lnTo>
                  <a:lnTo>
                    <a:pt x="2144" y="5157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835850" y="1214400"/>
              <a:ext cx="53625" cy="77575"/>
            </a:xfrm>
            <a:custGeom>
              <a:avLst/>
              <a:gdLst/>
              <a:ahLst/>
              <a:cxnLst/>
              <a:rect l="l" t="t" r="r" b="b"/>
              <a:pathLst>
                <a:path w="2145" h="3103" extrusionOk="0">
                  <a:moveTo>
                    <a:pt x="345" y="1"/>
                  </a:moveTo>
                  <a:lnTo>
                    <a:pt x="0" y="3103"/>
                  </a:lnTo>
                  <a:lnTo>
                    <a:pt x="2144" y="3103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728400" y="630250"/>
              <a:ext cx="45550" cy="790650"/>
            </a:xfrm>
            <a:custGeom>
              <a:avLst/>
              <a:gdLst/>
              <a:ahLst/>
              <a:cxnLst/>
              <a:rect l="l" t="t" r="r" b="b"/>
              <a:pathLst>
                <a:path w="1822" h="31626" extrusionOk="0">
                  <a:moveTo>
                    <a:pt x="915" y="0"/>
                  </a:moveTo>
                  <a:lnTo>
                    <a:pt x="10" y="6003"/>
                  </a:lnTo>
                  <a:lnTo>
                    <a:pt x="0" y="6003"/>
                  </a:lnTo>
                  <a:lnTo>
                    <a:pt x="0" y="31625"/>
                  </a:lnTo>
                  <a:lnTo>
                    <a:pt x="1821" y="31625"/>
                  </a:lnTo>
                  <a:lnTo>
                    <a:pt x="1821" y="600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23000" y="771675"/>
              <a:ext cx="56900" cy="23025"/>
            </a:xfrm>
            <a:custGeom>
              <a:avLst/>
              <a:gdLst/>
              <a:ahLst/>
              <a:cxnLst/>
              <a:rect l="l" t="t" r="r" b="b"/>
              <a:pathLst>
                <a:path w="2276" h="921" extrusionOk="0">
                  <a:moveTo>
                    <a:pt x="1138" y="0"/>
                  </a:moveTo>
                  <a:cubicBezTo>
                    <a:pt x="510" y="0"/>
                    <a:pt x="0" y="206"/>
                    <a:pt x="0" y="460"/>
                  </a:cubicBezTo>
                  <a:cubicBezTo>
                    <a:pt x="0" y="715"/>
                    <a:pt x="510" y="921"/>
                    <a:pt x="1138" y="921"/>
                  </a:cubicBezTo>
                  <a:cubicBezTo>
                    <a:pt x="1766" y="921"/>
                    <a:pt x="2275" y="714"/>
                    <a:pt x="2275" y="460"/>
                  </a:cubicBezTo>
                  <a:cubicBezTo>
                    <a:pt x="2275" y="206"/>
                    <a:pt x="1766" y="0"/>
                    <a:pt x="1138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723000" y="8914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0" y="206"/>
                    <a:pt x="0" y="461"/>
                  </a:cubicBezTo>
                  <a:cubicBezTo>
                    <a:pt x="0" y="716"/>
                    <a:pt x="510" y="922"/>
                    <a:pt x="1138" y="922"/>
                  </a:cubicBezTo>
                  <a:cubicBezTo>
                    <a:pt x="1766" y="922"/>
                    <a:pt x="2275" y="716"/>
                    <a:pt x="2275" y="461"/>
                  </a:cubicBezTo>
                  <a:cubicBezTo>
                    <a:pt x="2275" y="207"/>
                    <a:pt x="1766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2723000" y="908625"/>
              <a:ext cx="56900" cy="23075"/>
            </a:xfrm>
            <a:custGeom>
              <a:avLst/>
              <a:gdLst/>
              <a:ahLst/>
              <a:cxnLst/>
              <a:rect l="l" t="t" r="r" b="b"/>
              <a:pathLst>
                <a:path w="2276" h="923" extrusionOk="0">
                  <a:moveTo>
                    <a:pt x="1138" y="1"/>
                  </a:moveTo>
                  <a:cubicBezTo>
                    <a:pt x="510" y="1"/>
                    <a:pt x="0" y="207"/>
                    <a:pt x="0" y="462"/>
                  </a:cubicBezTo>
                  <a:cubicBezTo>
                    <a:pt x="0" y="716"/>
                    <a:pt x="510" y="922"/>
                    <a:pt x="1138" y="922"/>
                  </a:cubicBezTo>
                  <a:cubicBezTo>
                    <a:pt x="1766" y="922"/>
                    <a:pt x="2275" y="716"/>
                    <a:pt x="2275" y="462"/>
                  </a:cubicBezTo>
                  <a:cubicBezTo>
                    <a:pt x="2275" y="207"/>
                    <a:pt x="1766" y="1"/>
                    <a:pt x="113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2718250" y="1261275"/>
              <a:ext cx="66400" cy="159625"/>
            </a:xfrm>
            <a:custGeom>
              <a:avLst/>
              <a:gdLst/>
              <a:ahLst/>
              <a:cxnLst/>
              <a:rect l="l" t="t" r="r" b="b"/>
              <a:pathLst>
                <a:path w="2656" h="6385" extrusionOk="0">
                  <a:moveTo>
                    <a:pt x="0" y="1"/>
                  </a:moveTo>
                  <a:lnTo>
                    <a:pt x="0" y="6384"/>
                  </a:lnTo>
                  <a:lnTo>
                    <a:pt x="2656" y="6384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718250" y="1165300"/>
              <a:ext cx="66400" cy="96000"/>
            </a:xfrm>
            <a:custGeom>
              <a:avLst/>
              <a:gdLst/>
              <a:ahLst/>
              <a:cxnLst/>
              <a:rect l="l" t="t" r="r" b="b"/>
              <a:pathLst>
                <a:path w="2656" h="3840" extrusionOk="0">
                  <a:moveTo>
                    <a:pt x="428" y="0"/>
                  </a:moveTo>
                  <a:lnTo>
                    <a:pt x="0" y="3840"/>
                  </a:lnTo>
                  <a:lnTo>
                    <a:pt x="2656" y="3840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2922375" y="1091600"/>
              <a:ext cx="560175" cy="329300"/>
            </a:xfrm>
            <a:custGeom>
              <a:avLst/>
              <a:gdLst/>
              <a:ahLst/>
              <a:cxnLst/>
              <a:rect l="l" t="t" r="r" b="b"/>
              <a:pathLst>
                <a:path w="22407" h="13172" extrusionOk="0">
                  <a:moveTo>
                    <a:pt x="0" y="0"/>
                  </a:moveTo>
                  <a:lnTo>
                    <a:pt x="0" y="13171"/>
                  </a:lnTo>
                  <a:lnTo>
                    <a:pt x="22407" y="13171"/>
                  </a:lnTo>
                  <a:lnTo>
                    <a:pt x="22407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035250" y="1005575"/>
              <a:ext cx="334400" cy="90775"/>
            </a:xfrm>
            <a:custGeom>
              <a:avLst/>
              <a:gdLst/>
              <a:ahLst/>
              <a:cxnLst/>
              <a:rect l="l" t="t" r="r" b="b"/>
              <a:pathLst>
                <a:path w="13376" h="3631" extrusionOk="0">
                  <a:moveTo>
                    <a:pt x="0" y="1"/>
                  </a:moveTo>
                  <a:lnTo>
                    <a:pt x="0" y="3630"/>
                  </a:lnTo>
                  <a:lnTo>
                    <a:pt x="13376" y="3630"/>
                  </a:lnTo>
                  <a:lnTo>
                    <a:pt x="1337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048050" y="988975"/>
              <a:ext cx="308825" cy="16225"/>
            </a:xfrm>
            <a:custGeom>
              <a:avLst/>
              <a:gdLst/>
              <a:ahLst/>
              <a:cxnLst/>
              <a:rect l="l" t="t" r="r" b="b"/>
              <a:pathLst>
                <a:path w="12353" h="649" extrusionOk="0">
                  <a:moveTo>
                    <a:pt x="0" y="1"/>
                  </a:moveTo>
                  <a:lnTo>
                    <a:pt x="0" y="648"/>
                  </a:lnTo>
                  <a:lnTo>
                    <a:pt x="12353" y="648"/>
                  </a:lnTo>
                  <a:lnTo>
                    <a:pt x="12353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366450" y="1021425"/>
              <a:ext cx="107550" cy="70025"/>
            </a:xfrm>
            <a:custGeom>
              <a:avLst/>
              <a:gdLst/>
              <a:ahLst/>
              <a:cxnLst/>
              <a:rect l="l" t="t" r="r" b="b"/>
              <a:pathLst>
                <a:path w="4302" h="2801" extrusionOk="0">
                  <a:moveTo>
                    <a:pt x="1" y="0"/>
                  </a:moveTo>
                  <a:lnTo>
                    <a:pt x="1" y="2800"/>
                  </a:lnTo>
                  <a:lnTo>
                    <a:pt x="4302" y="2800"/>
                  </a:lnTo>
                  <a:cubicBezTo>
                    <a:pt x="4302" y="1253"/>
                    <a:pt x="2376" y="0"/>
                    <a:pt x="1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927700" y="1021425"/>
              <a:ext cx="107575" cy="70025"/>
            </a:xfrm>
            <a:custGeom>
              <a:avLst/>
              <a:gdLst/>
              <a:ahLst/>
              <a:cxnLst/>
              <a:rect l="l" t="t" r="r" b="b"/>
              <a:pathLst>
                <a:path w="4303" h="2801" extrusionOk="0">
                  <a:moveTo>
                    <a:pt x="4302" y="0"/>
                  </a:moveTo>
                  <a:cubicBezTo>
                    <a:pt x="1927" y="0"/>
                    <a:pt x="1" y="1253"/>
                    <a:pt x="1" y="2800"/>
                  </a:cubicBezTo>
                  <a:lnTo>
                    <a:pt x="4302" y="280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063475" y="883150"/>
              <a:ext cx="277975" cy="211725"/>
            </a:xfrm>
            <a:custGeom>
              <a:avLst/>
              <a:gdLst/>
              <a:ahLst/>
              <a:cxnLst/>
              <a:rect l="l" t="t" r="r" b="b"/>
              <a:pathLst>
                <a:path w="11119" h="8469" extrusionOk="0">
                  <a:moveTo>
                    <a:pt x="5560" y="0"/>
                  </a:moveTo>
                  <a:cubicBezTo>
                    <a:pt x="2489" y="0"/>
                    <a:pt x="1" y="1896"/>
                    <a:pt x="1" y="4234"/>
                  </a:cubicBezTo>
                  <a:cubicBezTo>
                    <a:pt x="1" y="6573"/>
                    <a:pt x="2490" y="8469"/>
                    <a:pt x="5560" y="8469"/>
                  </a:cubicBezTo>
                  <a:cubicBezTo>
                    <a:pt x="8629" y="8469"/>
                    <a:pt x="11119" y="6573"/>
                    <a:pt x="11119" y="4234"/>
                  </a:cubicBezTo>
                  <a:cubicBezTo>
                    <a:pt x="11119" y="1896"/>
                    <a:pt x="8630" y="0"/>
                    <a:pt x="5560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98025" y="842650"/>
              <a:ext cx="8875" cy="27275"/>
            </a:xfrm>
            <a:custGeom>
              <a:avLst/>
              <a:gdLst/>
              <a:ahLst/>
              <a:cxnLst/>
              <a:rect l="l" t="t" r="r" b="b"/>
              <a:pathLst>
                <a:path w="355" h="1091" extrusionOk="0">
                  <a:moveTo>
                    <a:pt x="176" y="1"/>
                  </a:moveTo>
                  <a:lnTo>
                    <a:pt x="67" y="847"/>
                  </a:lnTo>
                  <a:lnTo>
                    <a:pt x="0" y="1091"/>
                  </a:lnTo>
                  <a:lnTo>
                    <a:pt x="355" y="1091"/>
                  </a:lnTo>
                  <a:lnTo>
                    <a:pt x="287" y="84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3188375" y="866075"/>
              <a:ext cx="28225" cy="34125"/>
            </a:xfrm>
            <a:custGeom>
              <a:avLst/>
              <a:gdLst/>
              <a:ahLst/>
              <a:cxnLst/>
              <a:rect l="l" t="t" r="r" b="b"/>
              <a:pathLst>
                <a:path w="1129" h="1365" extrusionOk="0">
                  <a:moveTo>
                    <a:pt x="564" y="1"/>
                  </a:moveTo>
                  <a:cubicBezTo>
                    <a:pt x="252" y="1"/>
                    <a:pt x="0" y="306"/>
                    <a:pt x="0" y="683"/>
                  </a:cubicBezTo>
                  <a:cubicBezTo>
                    <a:pt x="0" y="1060"/>
                    <a:pt x="252" y="1364"/>
                    <a:pt x="564" y="1364"/>
                  </a:cubicBezTo>
                  <a:cubicBezTo>
                    <a:pt x="875" y="1364"/>
                    <a:pt x="1128" y="1060"/>
                    <a:pt x="1128" y="683"/>
                  </a:cubicBezTo>
                  <a:cubicBezTo>
                    <a:pt x="1128" y="306"/>
                    <a:pt x="875" y="1"/>
                    <a:pt x="564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700850" y="1321625"/>
              <a:ext cx="1003225" cy="99275"/>
            </a:xfrm>
            <a:custGeom>
              <a:avLst/>
              <a:gdLst/>
              <a:ahLst/>
              <a:cxnLst/>
              <a:rect l="l" t="t" r="r" b="b"/>
              <a:pathLst>
                <a:path w="40129" h="3971" extrusionOk="0">
                  <a:moveTo>
                    <a:pt x="1" y="0"/>
                  </a:moveTo>
                  <a:lnTo>
                    <a:pt x="1" y="3970"/>
                  </a:lnTo>
                  <a:lnTo>
                    <a:pt x="40128" y="3970"/>
                  </a:lnTo>
                  <a:lnTo>
                    <a:pt x="40128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842425" y="1294900"/>
              <a:ext cx="722875" cy="61550"/>
            </a:xfrm>
            <a:custGeom>
              <a:avLst/>
              <a:gdLst/>
              <a:ahLst/>
              <a:cxnLst/>
              <a:rect l="l" t="t" r="r" b="b"/>
              <a:pathLst>
                <a:path w="28915" h="2462" extrusionOk="0">
                  <a:moveTo>
                    <a:pt x="1" y="1"/>
                  </a:moveTo>
                  <a:lnTo>
                    <a:pt x="1" y="2461"/>
                  </a:lnTo>
                  <a:lnTo>
                    <a:pt x="28914" y="2461"/>
                  </a:lnTo>
                  <a:lnTo>
                    <a:pt x="28914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849375" y="1256225"/>
              <a:ext cx="706175" cy="44475"/>
            </a:xfrm>
            <a:custGeom>
              <a:avLst/>
              <a:gdLst/>
              <a:ahLst/>
              <a:cxnLst/>
              <a:rect l="l" t="t" r="r" b="b"/>
              <a:pathLst>
                <a:path w="28247" h="1779" extrusionOk="0">
                  <a:moveTo>
                    <a:pt x="5725" y="1"/>
                  </a:moveTo>
                  <a:lnTo>
                    <a:pt x="0" y="1779"/>
                  </a:lnTo>
                  <a:lnTo>
                    <a:pt x="28247" y="1779"/>
                  </a:lnTo>
                  <a:lnTo>
                    <a:pt x="22522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984825" y="735450"/>
              <a:ext cx="214450" cy="689675"/>
            </a:xfrm>
            <a:custGeom>
              <a:avLst/>
              <a:gdLst/>
              <a:ahLst/>
              <a:cxnLst/>
              <a:rect l="l" t="t" r="r" b="b"/>
              <a:pathLst>
                <a:path w="8578" h="27587" extrusionOk="0">
                  <a:moveTo>
                    <a:pt x="0" y="0"/>
                  </a:moveTo>
                  <a:lnTo>
                    <a:pt x="0" y="27586"/>
                  </a:lnTo>
                  <a:lnTo>
                    <a:pt x="8577" y="27586"/>
                  </a:lnTo>
                  <a:lnTo>
                    <a:pt x="8577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960775" y="782900"/>
              <a:ext cx="262525" cy="642225"/>
            </a:xfrm>
            <a:custGeom>
              <a:avLst/>
              <a:gdLst/>
              <a:ahLst/>
              <a:cxnLst/>
              <a:rect l="l" t="t" r="r" b="b"/>
              <a:pathLst>
                <a:path w="10501" h="25689" extrusionOk="0">
                  <a:moveTo>
                    <a:pt x="1" y="0"/>
                  </a:moveTo>
                  <a:lnTo>
                    <a:pt x="1" y="25688"/>
                  </a:lnTo>
                  <a:lnTo>
                    <a:pt x="10500" y="25688"/>
                  </a:lnTo>
                  <a:lnTo>
                    <a:pt x="1050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060175" y="522325"/>
              <a:ext cx="10500" cy="289650"/>
            </a:xfrm>
            <a:custGeom>
              <a:avLst/>
              <a:gdLst/>
              <a:ahLst/>
              <a:cxnLst/>
              <a:rect l="l" t="t" r="r" b="b"/>
              <a:pathLst>
                <a:path w="420" h="11586" extrusionOk="0">
                  <a:moveTo>
                    <a:pt x="236" y="1"/>
                  </a:moveTo>
                  <a:lnTo>
                    <a:pt x="1" y="11585"/>
                  </a:lnTo>
                  <a:lnTo>
                    <a:pt x="420" y="1158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2112675" y="522325"/>
              <a:ext cx="10500" cy="289650"/>
            </a:xfrm>
            <a:custGeom>
              <a:avLst/>
              <a:gdLst/>
              <a:ahLst/>
              <a:cxnLst/>
              <a:rect l="l" t="t" r="r" b="b"/>
              <a:pathLst>
                <a:path w="420" h="11586" extrusionOk="0">
                  <a:moveTo>
                    <a:pt x="236" y="1"/>
                  </a:moveTo>
                  <a:lnTo>
                    <a:pt x="1" y="11585"/>
                  </a:lnTo>
                  <a:lnTo>
                    <a:pt x="419" y="1158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225650" y="773425"/>
              <a:ext cx="151925" cy="653475"/>
            </a:xfrm>
            <a:custGeom>
              <a:avLst/>
              <a:gdLst/>
              <a:ahLst/>
              <a:cxnLst/>
              <a:rect l="l" t="t" r="r" b="b"/>
              <a:pathLst>
                <a:path w="6077" h="26139" extrusionOk="0">
                  <a:moveTo>
                    <a:pt x="0" y="0"/>
                  </a:moveTo>
                  <a:lnTo>
                    <a:pt x="0" y="26139"/>
                  </a:lnTo>
                  <a:lnTo>
                    <a:pt x="6076" y="26139"/>
                  </a:lnTo>
                  <a:lnTo>
                    <a:pt x="6076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343100" y="585575"/>
              <a:ext cx="10600" cy="214850"/>
            </a:xfrm>
            <a:custGeom>
              <a:avLst/>
              <a:gdLst/>
              <a:ahLst/>
              <a:cxnLst/>
              <a:rect l="l" t="t" r="r" b="b"/>
              <a:pathLst>
                <a:path w="424" h="8594" extrusionOk="0">
                  <a:moveTo>
                    <a:pt x="238" y="0"/>
                  </a:moveTo>
                  <a:lnTo>
                    <a:pt x="0" y="8593"/>
                  </a:lnTo>
                  <a:lnTo>
                    <a:pt x="424" y="8593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5198425" y="812825"/>
              <a:ext cx="206325" cy="614075"/>
            </a:xfrm>
            <a:custGeom>
              <a:avLst/>
              <a:gdLst/>
              <a:ahLst/>
              <a:cxnLst/>
              <a:rect l="l" t="t" r="r" b="b"/>
              <a:pathLst>
                <a:path w="8253" h="24563" extrusionOk="0">
                  <a:moveTo>
                    <a:pt x="1" y="0"/>
                  </a:moveTo>
                  <a:lnTo>
                    <a:pt x="1" y="1021"/>
                  </a:lnTo>
                  <a:lnTo>
                    <a:pt x="449" y="1021"/>
                  </a:lnTo>
                  <a:lnTo>
                    <a:pt x="449" y="1791"/>
                  </a:lnTo>
                  <a:lnTo>
                    <a:pt x="1" y="1791"/>
                  </a:lnTo>
                  <a:lnTo>
                    <a:pt x="1" y="2385"/>
                  </a:lnTo>
                  <a:lnTo>
                    <a:pt x="449" y="2385"/>
                  </a:lnTo>
                  <a:lnTo>
                    <a:pt x="449" y="3155"/>
                  </a:lnTo>
                  <a:lnTo>
                    <a:pt x="1" y="3155"/>
                  </a:lnTo>
                  <a:lnTo>
                    <a:pt x="1" y="3750"/>
                  </a:lnTo>
                  <a:lnTo>
                    <a:pt x="449" y="3750"/>
                  </a:lnTo>
                  <a:lnTo>
                    <a:pt x="449" y="4520"/>
                  </a:lnTo>
                  <a:lnTo>
                    <a:pt x="1" y="4520"/>
                  </a:lnTo>
                  <a:lnTo>
                    <a:pt x="1" y="5114"/>
                  </a:lnTo>
                  <a:lnTo>
                    <a:pt x="449" y="5114"/>
                  </a:lnTo>
                  <a:lnTo>
                    <a:pt x="449" y="5884"/>
                  </a:lnTo>
                  <a:lnTo>
                    <a:pt x="1" y="5884"/>
                  </a:lnTo>
                  <a:lnTo>
                    <a:pt x="1" y="6479"/>
                  </a:lnTo>
                  <a:lnTo>
                    <a:pt x="449" y="6479"/>
                  </a:lnTo>
                  <a:lnTo>
                    <a:pt x="449" y="7249"/>
                  </a:lnTo>
                  <a:lnTo>
                    <a:pt x="1" y="7249"/>
                  </a:lnTo>
                  <a:lnTo>
                    <a:pt x="1" y="7843"/>
                  </a:lnTo>
                  <a:lnTo>
                    <a:pt x="449" y="7843"/>
                  </a:lnTo>
                  <a:lnTo>
                    <a:pt x="449" y="8612"/>
                  </a:lnTo>
                  <a:lnTo>
                    <a:pt x="1" y="8612"/>
                  </a:lnTo>
                  <a:lnTo>
                    <a:pt x="1" y="9207"/>
                  </a:lnTo>
                  <a:lnTo>
                    <a:pt x="449" y="9207"/>
                  </a:lnTo>
                  <a:lnTo>
                    <a:pt x="449" y="9977"/>
                  </a:lnTo>
                  <a:lnTo>
                    <a:pt x="1" y="9977"/>
                  </a:lnTo>
                  <a:lnTo>
                    <a:pt x="1" y="10572"/>
                  </a:lnTo>
                  <a:lnTo>
                    <a:pt x="449" y="10572"/>
                  </a:lnTo>
                  <a:lnTo>
                    <a:pt x="449" y="11342"/>
                  </a:lnTo>
                  <a:lnTo>
                    <a:pt x="1" y="11342"/>
                  </a:lnTo>
                  <a:lnTo>
                    <a:pt x="1" y="11936"/>
                  </a:lnTo>
                  <a:lnTo>
                    <a:pt x="449" y="11936"/>
                  </a:lnTo>
                  <a:lnTo>
                    <a:pt x="449" y="12706"/>
                  </a:lnTo>
                  <a:lnTo>
                    <a:pt x="1" y="12706"/>
                  </a:lnTo>
                  <a:lnTo>
                    <a:pt x="1" y="13301"/>
                  </a:lnTo>
                  <a:lnTo>
                    <a:pt x="449" y="13301"/>
                  </a:lnTo>
                  <a:lnTo>
                    <a:pt x="449" y="14071"/>
                  </a:lnTo>
                  <a:lnTo>
                    <a:pt x="1" y="14071"/>
                  </a:lnTo>
                  <a:lnTo>
                    <a:pt x="1" y="14665"/>
                  </a:lnTo>
                  <a:lnTo>
                    <a:pt x="449" y="14665"/>
                  </a:lnTo>
                  <a:lnTo>
                    <a:pt x="449" y="15435"/>
                  </a:lnTo>
                  <a:lnTo>
                    <a:pt x="1" y="15435"/>
                  </a:lnTo>
                  <a:lnTo>
                    <a:pt x="1" y="16030"/>
                  </a:lnTo>
                  <a:lnTo>
                    <a:pt x="449" y="16030"/>
                  </a:lnTo>
                  <a:lnTo>
                    <a:pt x="449" y="16800"/>
                  </a:lnTo>
                  <a:lnTo>
                    <a:pt x="1" y="16800"/>
                  </a:lnTo>
                  <a:lnTo>
                    <a:pt x="1" y="17381"/>
                  </a:lnTo>
                  <a:lnTo>
                    <a:pt x="449" y="17381"/>
                  </a:lnTo>
                  <a:lnTo>
                    <a:pt x="449" y="18151"/>
                  </a:lnTo>
                  <a:lnTo>
                    <a:pt x="1" y="18151"/>
                  </a:lnTo>
                  <a:lnTo>
                    <a:pt x="1" y="18732"/>
                  </a:lnTo>
                  <a:lnTo>
                    <a:pt x="449" y="18732"/>
                  </a:lnTo>
                  <a:lnTo>
                    <a:pt x="449" y="19502"/>
                  </a:lnTo>
                  <a:lnTo>
                    <a:pt x="1" y="19502"/>
                  </a:lnTo>
                  <a:lnTo>
                    <a:pt x="1" y="20083"/>
                  </a:lnTo>
                  <a:lnTo>
                    <a:pt x="449" y="20083"/>
                  </a:lnTo>
                  <a:lnTo>
                    <a:pt x="449" y="20853"/>
                  </a:lnTo>
                  <a:lnTo>
                    <a:pt x="1" y="20853"/>
                  </a:lnTo>
                  <a:lnTo>
                    <a:pt x="1" y="21434"/>
                  </a:lnTo>
                  <a:lnTo>
                    <a:pt x="449" y="21434"/>
                  </a:lnTo>
                  <a:lnTo>
                    <a:pt x="449" y="22204"/>
                  </a:lnTo>
                  <a:lnTo>
                    <a:pt x="1" y="22204"/>
                  </a:lnTo>
                  <a:lnTo>
                    <a:pt x="1" y="22785"/>
                  </a:lnTo>
                  <a:lnTo>
                    <a:pt x="449" y="22785"/>
                  </a:lnTo>
                  <a:lnTo>
                    <a:pt x="449" y="23555"/>
                  </a:lnTo>
                  <a:lnTo>
                    <a:pt x="1" y="23555"/>
                  </a:lnTo>
                  <a:lnTo>
                    <a:pt x="1" y="24563"/>
                  </a:lnTo>
                  <a:lnTo>
                    <a:pt x="8252" y="24563"/>
                  </a:lnTo>
                  <a:lnTo>
                    <a:pt x="825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5005200" y="848850"/>
              <a:ext cx="149975" cy="575175"/>
            </a:xfrm>
            <a:custGeom>
              <a:avLst/>
              <a:gdLst/>
              <a:ahLst/>
              <a:cxnLst/>
              <a:rect l="l" t="t" r="r" b="b"/>
              <a:pathLst>
                <a:path w="5999" h="23007" extrusionOk="0">
                  <a:moveTo>
                    <a:pt x="5999" y="0"/>
                  </a:moveTo>
                  <a:cubicBezTo>
                    <a:pt x="2319" y="1869"/>
                    <a:pt x="1" y="5646"/>
                    <a:pt x="1" y="9772"/>
                  </a:cubicBezTo>
                  <a:lnTo>
                    <a:pt x="1" y="23006"/>
                  </a:lnTo>
                  <a:lnTo>
                    <a:pt x="5999" y="23006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4474775" y="962250"/>
              <a:ext cx="109400" cy="469775"/>
            </a:xfrm>
            <a:custGeom>
              <a:avLst/>
              <a:gdLst/>
              <a:ahLst/>
              <a:cxnLst/>
              <a:rect l="l" t="t" r="r" b="b"/>
              <a:pathLst>
                <a:path w="4376" h="18791" extrusionOk="0">
                  <a:moveTo>
                    <a:pt x="1042" y="2220"/>
                  </a:moveTo>
                  <a:lnTo>
                    <a:pt x="3394" y="2833"/>
                  </a:lnTo>
                  <a:lnTo>
                    <a:pt x="3394" y="6183"/>
                  </a:lnTo>
                  <a:lnTo>
                    <a:pt x="1042" y="5718"/>
                  </a:lnTo>
                  <a:lnTo>
                    <a:pt x="1042" y="2220"/>
                  </a:lnTo>
                  <a:close/>
                  <a:moveTo>
                    <a:pt x="0" y="0"/>
                  </a:moveTo>
                  <a:lnTo>
                    <a:pt x="0" y="18791"/>
                  </a:lnTo>
                  <a:lnTo>
                    <a:pt x="1042" y="18791"/>
                  </a:lnTo>
                  <a:lnTo>
                    <a:pt x="1042" y="6952"/>
                  </a:lnTo>
                  <a:lnTo>
                    <a:pt x="3394" y="7390"/>
                  </a:lnTo>
                  <a:lnTo>
                    <a:pt x="3394" y="18791"/>
                  </a:lnTo>
                  <a:lnTo>
                    <a:pt x="4375" y="18791"/>
                  </a:lnTo>
                  <a:lnTo>
                    <a:pt x="4375" y="1239"/>
                  </a:lnTo>
                  <a:lnTo>
                    <a:pt x="3394" y="961"/>
                  </a:lnTo>
                  <a:lnTo>
                    <a:pt x="3394" y="1658"/>
                  </a:lnTo>
                  <a:lnTo>
                    <a:pt x="1042" y="1017"/>
                  </a:lnTo>
                  <a:lnTo>
                    <a:pt x="1042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036950" y="1017200"/>
              <a:ext cx="85225" cy="454000"/>
            </a:xfrm>
            <a:custGeom>
              <a:avLst/>
              <a:gdLst/>
              <a:ahLst/>
              <a:cxnLst/>
              <a:rect l="l" t="t" r="r" b="b"/>
              <a:pathLst>
                <a:path w="3409" h="18160" extrusionOk="0">
                  <a:moveTo>
                    <a:pt x="884" y="1900"/>
                  </a:moveTo>
                  <a:lnTo>
                    <a:pt x="2550" y="2224"/>
                  </a:lnTo>
                  <a:lnTo>
                    <a:pt x="2550" y="5118"/>
                  </a:lnTo>
                  <a:lnTo>
                    <a:pt x="884" y="4861"/>
                  </a:lnTo>
                  <a:lnTo>
                    <a:pt x="884" y="1900"/>
                  </a:lnTo>
                  <a:close/>
                  <a:moveTo>
                    <a:pt x="0" y="0"/>
                  </a:moveTo>
                  <a:lnTo>
                    <a:pt x="0" y="18150"/>
                  </a:lnTo>
                  <a:lnTo>
                    <a:pt x="884" y="18152"/>
                  </a:lnTo>
                  <a:lnTo>
                    <a:pt x="884" y="5985"/>
                  </a:lnTo>
                  <a:lnTo>
                    <a:pt x="2550" y="6229"/>
                  </a:lnTo>
                  <a:lnTo>
                    <a:pt x="2550" y="18157"/>
                  </a:lnTo>
                  <a:lnTo>
                    <a:pt x="3409" y="18160"/>
                  </a:lnTo>
                  <a:lnTo>
                    <a:pt x="3409" y="712"/>
                  </a:lnTo>
                  <a:lnTo>
                    <a:pt x="2550" y="533"/>
                  </a:lnTo>
                  <a:lnTo>
                    <a:pt x="2550" y="1143"/>
                  </a:lnTo>
                  <a:lnTo>
                    <a:pt x="884" y="808"/>
                  </a:lnTo>
                  <a:lnTo>
                    <a:pt x="884" y="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3837450" y="1228925"/>
              <a:ext cx="1022550" cy="122875"/>
            </a:xfrm>
            <a:custGeom>
              <a:avLst/>
              <a:gdLst/>
              <a:ahLst/>
              <a:cxnLst/>
              <a:rect l="l" t="t" r="r" b="b"/>
              <a:pathLst>
                <a:path w="40902" h="4915" extrusionOk="0">
                  <a:moveTo>
                    <a:pt x="21081" y="0"/>
                  </a:moveTo>
                  <a:cubicBezTo>
                    <a:pt x="14318" y="0"/>
                    <a:pt x="6760" y="555"/>
                    <a:pt x="0" y="2350"/>
                  </a:cubicBezTo>
                  <a:lnTo>
                    <a:pt x="682" y="4915"/>
                  </a:lnTo>
                  <a:cubicBezTo>
                    <a:pt x="7109" y="3207"/>
                    <a:pt x="14415" y="2679"/>
                    <a:pt x="20996" y="2679"/>
                  </a:cubicBezTo>
                  <a:cubicBezTo>
                    <a:pt x="31608" y="2679"/>
                    <a:pt x="40338" y="4053"/>
                    <a:pt x="40479" y="4076"/>
                  </a:cubicBezTo>
                  <a:lnTo>
                    <a:pt x="40901" y="1457"/>
                  </a:lnTo>
                  <a:cubicBezTo>
                    <a:pt x="40319" y="1362"/>
                    <a:pt x="31674" y="0"/>
                    <a:pt x="21081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874800" y="969650"/>
              <a:ext cx="849125" cy="332575"/>
            </a:xfrm>
            <a:custGeom>
              <a:avLst/>
              <a:gdLst/>
              <a:ahLst/>
              <a:cxnLst/>
              <a:rect l="l" t="t" r="r" b="b"/>
              <a:pathLst>
                <a:path w="33965" h="13303" extrusionOk="0">
                  <a:moveTo>
                    <a:pt x="24423" y="0"/>
                  </a:moveTo>
                  <a:cubicBezTo>
                    <a:pt x="24372" y="4"/>
                    <a:pt x="24309" y="31"/>
                    <a:pt x="24278" y="82"/>
                  </a:cubicBezTo>
                  <a:cubicBezTo>
                    <a:pt x="20808" y="5948"/>
                    <a:pt x="17499" y="8943"/>
                    <a:pt x="14457" y="8943"/>
                  </a:cubicBezTo>
                  <a:cubicBezTo>
                    <a:pt x="14416" y="8943"/>
                    <a:pt x="14374" y="8943"/>
                    <a:pt x="14333" y="8941"/>
                  </a:cubicBezTo>
                  <a:cubicBezTo>
                    <a:pt x="11695" y="8884"/>
                    <a:pt x="9143" y="6581"/>
                    <a:pt x="6747" y="2097"/>
                  </a:cubicBezTo>
                  <a:cubicBezTo>
                    <a:pt x="6716" y="2037"/>
                    <a:pt x="6659" y="2009"/>
                    <a:pt x="6602" y="2009"/>
                  </a:cubicBezTo>
                  <a:cubicBezTo>
                    <a:pt x="6532" y="2009"/>
                    <a:pt x="6463" y="2052"/>
                    <a:pt x="6442" y="2132"/>
                  </a:cubicBezTo>
                  <a:cubicBezTo>
                    <a:pt x="5027" y="7534"/>
                    <a:pt x="2907" y="11190"/>
                    <a:pt x="140" y="12998"/>
                  </a:cubicBezTo>
                  <a:cubicBezTo>
                    <a:pt x="1" y="13088"/>
                    <a:pt x="65" y="13302"/>
                    <a:pt x="231" y="13302"/>
                  </a:cubicBezTo>
                  <a:cubicBezTo>
                    <a:pt x="262" y="13302"/>
                    <a:pt x="294" y="13293"/>
                    <a:pt x="320" y="13275"/>
                  </a:cubicBezTo>
                  <a:cubicBezTo>
                    <a:pt x="3129" y="11440"/>
                    <a:pt x="5203" y="7953"/>
                    <a:pt x="6654" y="2619"/>
                  </a:cubicBezTo>
                  <a:cubicBezTo>
                    <a:pt x="9054" y="6976"/>
                    <a:pt x="11633" y="9214"/>
                    <a:pt x="14326" y="9274"/>
                  </a:cubicBezTo>
                  <a:cubicBezTo>
                    <a:pt x="14362" y="9275"/>
                    <a:pt x="14398" y="9275"/>
                    <a:pt x="14435" y="9275"/>
                  </a:cubicBezTo>
                  <a:cubicBezTo>
                    <a:pt x="17570" y="9274"/>
                    <a:pt x="20928" y="6322"/>
                    <a:pt x="24417" y="497"/>
                  </a:cubicBezTo>
                  <a:cubicBezTo>
                    <a:pt x="26718" y="4561"/>
                    <a:pt x="29617" y="8987"/>
                    <a:pt x="33691" y="11425"/>
                  </a:cubicBezTo>
                  <a:cubicBezTo>
                    <a:pt x="33717" y="11441"/>
                    <a:pt x="33746" y="11449"/>
                    <a:pt x="33775" y="11449"/>
                  </a:cubicBezTo>
                  <a:cubicBezTo>
                    <a:pt x="33831" y="11449"/>
                    <a:pt x="33887" y="11420"/>
                    <a:pt x="33918" y="11368"/>
                  </a:cubicBezTo>
                  <a:cubicBezTo>
                    <a:pt x="33965" y="11290"/>
                    <a:pt x="33939" y="11187"/>
                    <a:pt x="33861" y="11141"/>
                  </a:cubicBezTo>
                  <a:cubicBezTo>
                    <a:pt x="29770" y="8692"/>
                    <a:pt x="26867" y="4178"/>
                    <a:pt x="24566" y="86"/>
                  </a:cubicBezTo>
                  <a:cubicBezTo>
                    <a:pt x="24537" y="33"/>
                    <a:pt x="24482" y="2"/>
                    <a:pt x="24423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3946925" y="992700"/>
              <a:ext cx="867775" cy="329825"/>
            </a:xfrm>
            <a:custGeom>
              <a:avLst/>
              <a:gdLst/>
              <a:ahLst/>
              <a:cxnLst/>
              <a:rect l="l" t="t" r="r" b="b"/>
              <a:pathLst>
                <a:path w="34711" h="13193" extrusionOk="0">
                  <a:moveTo>
                    <a:pt x="24984" y="0"/>
                  </a:moveTo>
                  <a:cubicBezTo>
                    <a:pt x="24946" y="0"/>
                    <a:pt x="24910" y="20"/>
                    <a:pt x="24890" y="54"/>
                  </a:cubicBezTo>
                  <a:cubicBezTo>
                    <a:pt x="21307" y="5953"/>
                    <a:pt x="17892" y="8942"/>
                    <a:pt x="14735" y="8942"/>
                  </a:cubicBezTo>
                  <a:cubicBezTo>
                    <a:pt x="14697" y="8942"/>
                    <a:pt x="14661" y="8942"/>
                    <a:pt x="14625" y="8941"/>
                  </a:cubicBezTo>
                  <a:cubicBezTo>
                    <a:pt x="11893" y="8880"/>
                    <a:pt x="9259" y="6567"/>
                    <a:pt x="6792" y="2066"/>
                  </a:cubicBezTo>
                  <a:cubicBezTo>
                    <a:pt x="6772" y="2030"/>
                    <a:pt x="6734" y="2008"/>
                    <a:pt x="6693" y="2008"/>
                  </a:cubicBezTo>
                  <a:cubicBezTo>
                    <a:pt x="6689" y="2008"/>
                    <a:pt x="6685" y="2009"/>
                    <a:pt x="6681" y="2009"/>
                  </a:cubicBezTo>
                  <a:cubicBezTo>
                    <a:pt x="6637" y="2015"/>
                    <a:pt x="6599" y="2046"/>
                    <a:pt x="6588" y="2091"/>
                  </a:cubicBezTo>
                  <a:cubicBezTo>
                    <a:pt x="5132" y="7505"/>
                    <a:pt x="2948" y="11172"/>
                    <a:pt x="95" y="12988"/>
                  </a:cubicBezTo>
                  <a:cubicBezTo>
                    <a:pt x="1" y="13046"/>
                    <a:pt x="44" y="13192"/>
                    <a:pt x="155" y="13192"/>
                  </a:cubicBezTo>
                  <a:cubicBezTo>
                    <a:pt x="176" y="13192"/>
                    <a:pt x="197" y="13185"/>
                    <a:pt x="214" y="13175"/>
                  </a:cubicBezTo>
                  <a:cubicBezTo>
                    <a:pt x="3109" y="11332"/>
                    <a:pt x="5241" y="7809"/>
                    <a:pt x="6730" y="2411"/>
                  </a:cubicBezTo>
                  <a:cubicBezTo>
                    <a:pt x="9200" y="6831"/>
                    <a:pt x="11854" y="9101"/>
                    <a:pt x="14620" y="9163"/>
                  </a:cubicBezTo>
                  <a:cubicBezTo>
                    <a:pt x="14657" y="9164"/>
                    <a:pt x="14696" y="9164"/>
                    <a:pt x="14734" y="9164"/>
                  </a:cubicBezTo>
                  <a:cubicBezTo>
                    <a:pt x="17945" y="9164"/>
                    <a:pt x="21392" y="6191"/>
                    <a:pt x="24981" y="328"/>
                  </a:cubicBezTo>
                  <a:cubicBezTo>
                    <a:pt x="27345" y="4408"/>
                    <a:pt x="30329" y="8872"/>
                    <a:pt x="34528" y="11323"/>
                  </a:cubicBezTo>
                  <a:cubicBezTo>
                    <a:pt x="34546" y="11333"/>
                    <a:pt x="34565" y="11338"/>
                    <a:pt x="34584" y="11338"/>
                  </a:cubicBezTo>
                  <a:cubicBezTo>
                    <a:pt x="34622" y="11338"/>
                    <a:pt x="34660" y="11319"/>
                    <a:pt x="34680" y="11284"/>
                  </a:cubicBezTo>
                  <a:cubicBezTo>
                    <a:pt x="34710" y="11230"/>
                    <a:pt x="34693" y="11162"/>
                    <a:pt x="34640" y="11132"/>
                  </a:cubicBezTo>
                  <a:cubicBezTo>
                    <a:pt x="30429" y="8675"/>
                    <a:pt x="27445" y="4154"/>
                    <a:pt x="25080" y="55"/>
                  </a:cubicBezTo>
                  <a:cubicBezTo>
                    <a:pt x="25060" y="21"/>
                    <a:pt x="25024" y="0"/>
                    <a:pt x="24985" y="0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742325" y="1375175"/>
              <a:ext cx="3870800" cy="141075"/>
            </a:xfrm>
            <a:custGeom>
              <a:avLst/>
              <a:gdLst/>
              <a:ahLst/>
              <a:cxnLst/>
              <a:rect l="l" t="t" r="r" b="b"/>
              <a:pathLst>
                <a:path w="154832" h="5643" extrusionOk="0">
                  <a:moveTo>
                    <a:pt x="1" y="0"/>
                  </a:moveTo>
                  <a:lnTo>
                    <a:pt x="1" y="5642"/>
                  </a:lnTo>
                  <a:lnTo>
                    <a:pt x="154832" y="5642"/>
                  </a:lnTo>
                  <a:lnTo>
                    <a:pt x="154832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704025" y="1165300"/>
              <a:ext cx="233625" cy="240525"/>
            </a:xfrm>
            <a:custGeom>
              <a:avLst/>
              <a:gdLst/>
              <a:ahLst/>
              <a:cxnLst/>
              <a:rect l="l" t="t" r="r" b="b"/>
              <a:pathLst>
                <a:path w="9345" h="9621" extrusionOk="0">
                  <a:moveTo>
                    <a:pt x="0" y="0"/>
                  </a:moveTo>
                  <a:lnTo>
                    <a:pt x="0" y="9620"/>
                  </a:lnTo>
                  <a:lnTo>
                    <a:pt x="9345" y="9620"/>
                  </a:lnTo>
                  <a:lnTo>
                    <a:pt x="9345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2433000" y="1054225"/>
              <a:ext cx="233650" cy="351600"/>
            </a:xfrm>
            <a:custGeom>
              <a:avLst/>
              <a:gdLst/>
              <a:ahLst/>
              <a:cxnLst/>
              <a:rect l="l" t="t" r="r" b="b"/>
              <a:pathLst>
                <a:path w="9346" h="14064" extrusionOk="0">
                  <a:moveTo>
                    <a:pt x="9345" y="1"/>
                  </a:moveTo>
                  <a:lnTo>
                    <a:pt x="1" y="3501"/>
                  </a:lnTo>
                  <a:lnTo>
                    <a:pt x="1" y="14063"/>
                  </a:lnTo>
                  <a:lnTo>
                    <a:pt x="9345" y="14063"/>
                  </a:lnTo>
                  <a:lnTo>
                    <a:pt x="9345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2274900" y="970875"/>
              <a:ext cx="141475" cy="434950"/>
            </a:xfrm>
            <a:custGeom>
              <a:avLst/>
              <a:gdLst/>
              <a:ahLst/>
              <a:cxnLst/>
              <a:rect l="l" t="t" r="r" b="b"/>
              <a:pathLst>
                <a:path w="5659" h="17398" extrusionOk="0">
                  <a:moveTo>
                    <a:pt x="0" y="0"/>
                  </a:moveTo>
                  <a:lnTo>
                    <a:pt x="0" y="17397"/>
                  </a:lnTo>
                  <a:lnTo>
                    <a:pt x="5659" y="17397"/>
                  </a:lnTo>
                  <a:lnTo>
                    <a:pt x="5659" y="4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2287400" y="880050"/>
              <a:ext cx="16375" cy="331375"/>
            </a:xfrm>
            <a:custGeom>
              <a:avLst/>
              <a:gdLst/>
              <a:ahLst/>
              <a:cxnLst/>
              <a:rect l="l" t="t" r="r" b="b"/>
              <a:pathLst>
                <a:path w="655" h="13255" extrusionOk="0">
                  <a:moveTo>
                    <a:pt x="368" y="1"/>
                  </a:moveTo>
                  <a:lnTo>
                    <a:pt x="1" y="13255"/>
                  </a:lnTo>
                  <a:lnTo>
                    <a:pt x="654" y="13255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4811525" y="1197100"/>
              <a:ext cx="180475" cy="226925"/>
            </a:xfrm>
            <a:custGeom>
              <a:avLst/>
              <a:gdLst/>
              <a:ahLst/>
              <a:cxnLst/>
              <a:rect l="l" t="t" r="r" b="b"/>
              <a:pathLst>
                <a:path w="7219" h="9077" extrusionOk="0">
                  <a:moveTo>
                    <a:pt x="0" y="1"/>
                  </a:moveTo>
                  <a:lnTo>
                    <a:pt x="0" y="9076"/>
                  </a:lnTo>
                  <a:lnTo>
                    <a:pt x="7218" y="9076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739375" y="1253700"/>
              <a:ext cx="166975" cy="192050"/>
            </a:xfrm>
            <a:custGeom>
              <a:avLst/>
              <a:gdLst/>
              <a:ahLst/>
              <a:cxnLst/>
              <a:rect l="l" t="t" r="r" b="b"/>
              <a:pathLst>
                <a:path w="6679" h="7682" extrusionOk="0">
                  <a:moveTo>
                    <a:pt x="6679" y="0"/>
                  </a:moveTo>
                  <a:lnTo>
                    <a:pt x="1" y="2001"/>
                  </a:lnTo>
                  <a:lnTo>
                    <a:pt x="1" y="7681"/>
                  </a:lnTo>
                  <a:lnTo>
                    <a:pt x="6679" y="7681"/>
                  </a:lnTo>
                  <a:lnTo>
                    <a:pt x="6679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743050" y="1039900"/>
              <a:ext cx="166925" cy="192050"/>
            </a:xfrm>
            <a:custGeom>
              <a:avLst/>
              <a:gdLst/>
              <a:ahLst/>
              <a:cxnLst/>
              <a:rect l="l" t="t" r="r" b="b"/>
              <a:pathLst>
                <a:path w="6677" h="7682" extrusionOk="0">
                  <a:moveTo>
                    <a:pt x="6677" y="1"/>
                  </a:moveTo>
                  <a:lnTo>
                    <a:pt x="0" y="2002"/>
                  </a:lnTo>
                  <a:lnTo>
                    <a:pt x="0" y="7682"/>
                  </a:lnTo>
                  <a:lnTo>
                    <a:pt x="6677" y="7682"/>
                  </a:lnTo>
                  <a:lnTo>
                    <a:pt x="6677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5446200" y="1266200"/>
              <a:ext cx="166925" cy="192025"/>
            </a:xfrm>
            <a:custGeom>
              <a:avLst/>
              <a:gdLst/>
              <a:ahLst/>
              <a:cxnLst/>
              <a:rect l="l" t="t" r="r" b="b"/>
              <a:pathLst>
                <a:path w="6677" h="7681" extrusionOk="0">
                  <a:moveTo>
                    <a:pt x="0" y="1"/>
                  </a:moveTo>
                  <a:lnTo>
                    <a:pt x="0" y="7681"/>
                  </a:lnTo>
                  <a:lnTo>
                    <a:pt x="6677" y="7681"/>
                  </a:lnTo>
                  <a:lnTo>
                    <a:pt x="6677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5446200" y="1162275"/>
              <a:ext cx="90950" cy="192025"/>
            </a:xfrm>
            <a:custGeom>
              <a:avLst/>
              <a:gdLst/>
              <a:ahLst/>
              <a:cxnLst/>
              <a:rect l="l" t="t" r="r" b="b"/>
              <a:pathLst>
                <a:path w="3638" h="7681" extrusionOk="0">
                  <a:moveTo>
                    <a:pt x="3638" y="1"/>
                  </a:moveTo>
                  <a:lnTo>
                    <a:pt x="0" y="2002"/>
                  </a:lnTo>
                  <a:lnTo>
                    <a:pt x="0" y="7681"/>
                  </a:lnTo>
                  <a:lnTo>
                    <a:pt x="3638" y="7681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5446200" y="1096675"/>
              <a:ext cx="53450" cy="192000"/>
            </a:xfrm>
            <a:custGeom>
              <a:avLst/>
              <a:gdLst/>
              <a:ahLst/>
              <a:cxnLst/>
              <a:rect l="l" t="t" r="r" b="b"/>
              <a:pathLst>
                <a:path w="2138" h="7680" extrusionOk="0">
                  <a:moveTo>
                    <a:pt x="0" y="0"/>
                  </a:moveTo>
                  <a:lnTo>
                    <a:pt x="0" y="7680"/>
                  </a:lnTo>
                  <a:lnTo>
                    <a:pt x="2138" y="7680"/>
                  </a:lnTo>
                  <a:lnTo>
                    <a:pt x="2138" y="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5472900" y="1048200"/>
              <a:ext cx="26275" cy="192050"/>
            </a:xfrm>
            <a:custGeom>
              <a:avLst/>
              <a:gdLst/>
              <a:ahLst/>
              <a:cxnLst/>
              <a:rect l="l" t="t" r="r" b="b"/>
              <a:pathLst>
                <a:path w="1051" h="7682" extrusionOk="0">
                  <a:moveTo>
                    <a:pt x="1051" y="0"/>
                  </a:moveTo>
                  <a:lnTo>
                    <a:pt x="1" y="2001"/>
                  </a:lnTo>
                  <a:lnTo>
                    <a:pt x="1" y="7681"/>
                  </a:lnTo>
                  <a:lnTo>
                    <a:pt x="1051" y="7681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</p:spTree>
    <p:extLst>
      <p:ext uri="{BB962C8B-B14F-4D97-AF65-F5344CB8AC3E}">
        <p14:creationId xmlns:p14="http://schemas.microsoft.com/office/powerpoint/2010/main" val="277412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4" name="Google Shape;214;p11"/>
          <p:cNvSpPr>
            <a:spLocks noGrp="1"/>
          </p:cNvSpPr>
          <p:nvPr>
            <p:ph type="pic" idx="2"/>
          </p:nvPr>
        </p:nvSpPr>
        <p:spPr>
          <a:xfrm>
            <a:off x="1" y="0"/>
            <a:ext cx="13565281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6"/>
          <p:cNvSpPr/>
          <p:nvPr/>
        </p:nvSpPr>
        <p:spPr>
          <a:xfrm>
            <a:off x="-314317" y="11679733"/>
            <a:ext cx="24726015" cy="2421579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26" name="Google Shape;226;p6"/>
          <p:cNvSpPr/>
          <p:nvPr/>
        </p:nvSpPr>
        <p:spPr>
          <a:xfrm>
            <a:off x="-762312" y="12141201"/>
            <a:ext cx="25622304" cy="2759203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27" name="Google Shape;227;p6"/>
          <p:cNvSpPr/>
          <p:nvPr/>
        </p:nvSpPr>
        <p:spPr>
          <a:xfrm>
            <a:off x="-762312" y="12843486"/>
            <a:ext cx="25622065" cy="2057029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28" name="Google Shape;228;p6"/>
          <p:cNvSpPr/>
          <p:nvPr/>
        </p:nvSpPr>
        <p:spPr>
          <a:xfrm>
            <a:off x="20517722" y="747001"/>
            <a:ext cx="1127701" cy="241400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29" name="Google Shape;229;p6"/>
          <p:cNvSpPr/>
          <p:nvPr/>
        </p:nvSpPr>
        <p:spPr>
          <a:xfrm>
            <a:off x="1270536" y="2965568"/>
            <a:ext cx="1178472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750238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 txBox="1">
            <a:spLocks noGrp="1"/>
          </p:cNvSpPr>
          <p:nvPr>
            <p:ph type="subTitle" idx="1"/>
          </p:nvPr>
        </p:nvSpPr>
        <p:spPr>
          <a:xfrm>
            <a:off x="1906437" y="7356395"/>
            <a:ext cx="9406350" cy="21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"/>
          <p:cNvSpPr txBox="1">
            <a:spLocks noGrp="1"/>
          </p:cNvSpPr>
          <p:nvPr>
            <p:ph type="title"/>
          </p:nvPr>
        </p:nvSpPr>
        <p:spPr>
          <a:xfrm>
            <a:off x="1906437" y="2534768"/>
            <a:ext cx="9406350" cy="48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"/>
          <p:cNvSpPr/>
          <p:nvPr/>
        </p:nvSpPr>
        <p:spPr>
          <a:xfrm rot="237693">
            <a:off x="-2510634" y="11312397"/>
            <a:ext cx="30960986" cy="8368245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34" name="Google Shape;234;p7"/>
          <p:cNvSpPr/>
          <p:nvPr/>
        </p:nvSpPr>
        <p:spPr>
          <a:xfrm rot="135">
            <a:off x="-1374087" y="11883458"/>
            <a:ext cx="27569997" cy="4821565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i="1"/>
          </a:p>
        </p:txBody>
      </p:sp>
      <p:sp>
        <p:nvSpPr>
          <p:cNvPr id="235" name="Google Shape;235;p7"/>
          <p:cNvSpPr/>
          <p:nvPr/>
        </p:nvSpPr>
        <p:spPr>
          <a:xfrm>
            <a:off x="-622237" y="12770167"/>
            <a:ext cx="25622065" cy="254015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36" name="Google Shape;236;p7"/>
          <p:cNvSpPr/>
          <p:nvPr/>
        </p:nvSpPr>
        <p:spPr>
          <a:xfrm flipH="1">
            <a:off x="20858822" y="899401"/>
            <a:ext cx="1849108" cy="241400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37" name="Google Shape;237;p7"/>
          <p:cNvSpPr/>
          <p:nvPr/>
        </p:nvSpPr>
        <p:spPr>
          <a:xfrm flipH="1">
            <a:off x="20092435" y="1452067"/>
            <a:ext cx="1178472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38" name="Google Shape;238;p7"/>
          <p:cNvSpPr/>
          <p:nvPr/>
        </p:nvSpPr>
        <p:spPr>
          <a:xfrm>
            <a:off x="1520321" y="1490101"/>
            <a:ext cx="1730029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528354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"/>
          <p:cNvSpPr/>
          <p:nvPr/>
        </p:nvSpPr>
        <p:spPr>
          <a:xfrm rot="5400000">
            <a:off x="10422425" y="7914987"/>
            <a:ext cx="3532800" cy="3504687"/>
          </a:xfrm>
          <a:prstGeom prst="pie">
            <a:avLst>
              <a:gd name="adj1" fmla="val 5328362"/>
              <a:gd name="adj2" fmla="val 1612449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41" name="Google Shape;241;p8"/>
          <p:cNvSpPr/>
          <p:nvPr/>
        </p:nvSpPr>
        <p:spPr>
          <a:xfrm rot="-281">
            <a:off x="-2740686" y="8661392"/>
            <a:ext cx="32425660" cy="9674699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42" name="Google Shape;242;p8"/>
          <p:cNvSpPr/>
          <p:nvPr/>
        </p:nvSpPr>
        <p:spPr>
          <a:xfrm flipH="1">
            <a:off x="-657638" y="10024247"/>
            <a:ext cx="25099753" cy="481854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43" name="Google Shape;243;p8"/>
          <p:cNvSpPr/>
          <p:nvPr/>
        </p:nvSpPr>
        <p:spPr>
          <a:xfrm rot="-227549" flipH="1">
            <a:off x="-4294916" y="11318360"/>
            <a:ext cx="29934746" cy="9494101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244" name="Google Shape;244;p8"/>
          <p:cNvGrpSpPr/>
          <p:nvPr/>
        </p:nvGrpSpPr>
        <p:grpSpPr>
          <a:xfrm>
            <a:off x="2490618" y="7687643"/>
            <a:ext cx="17770454" cy="6654096"/>
            <a:chOff x="-77900" y="1984775"/>
            <a:chExt cx="9197814" cy="3850750"/>
          </a:xfrm>
        </p:grpSpPr>
        <p:sp>
          <p:nvSpPr>
            <p:cNvPr id="245" name="Google Shape;245;p8"/>
            <p:cNvSpPr/>
            <p:nvPr/>
          </p:nvSpPr>
          <p:spPr>
            <a:xfrm>
              <a:off x="8810339" y="4758665"/>
              <a:ext cx="55165" cy="158230"/>
            </a:xfrm>
            <a:custGeom>
              <a:avLst/>
              <a:gdLst/>
              <a:ahLst/>
              <a:cxnLst/>
              <a:rect l="l" t="t" r="r" b="b"/>
              <a:pathLst>
                <a:path w="949" h="2722" extrusionOk="0">
                  <a:moveTo>
                    <a:pt x="1" y="0"/>
                  </a:moveTo>
                  <a:lnTo>
                    <a:pt x="1" y="2722"/>
                  </a:lnTo>
                  <a:lnTo>
                    <a:pt x="949" y="2722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E7B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236750" y="4043375"/>
              <a:ext cx="207300" cy="565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7" name="Google Shape;247;p8"/>
            <p:cNvSpPr/>
            <p:nvPr/>
          </p:nvSpPr>
          <p:spPr>
            <a:xfrm rot="5400000">
              <a:off x="8593950" y="4393425"/>
              <a:ext cx="207300" cy="565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248" name="Google Shape;248;p8"/>
            <p:cNvGrpSpPr/>
            <p:nvPr/>
          </p:nvGrpSpPr>
          <p:grpSpPr>
            <a:xfrm>
              <a:off x="-77900" y="1984775"/>
              <a:ext cx="9197814" cy="3850750"/>
              <a:chOff x="-77900" y="1984775"/>
              <a:chExt cx="9197814" cy="3850750"/>
            </a:xfrm>
          </p:grpSpPr>
          <p:grpSp>
            <p:nvGrpSpPr>
              <p:cNvPr id="249" name="Google Shape;249;p8"/>
              <p:cNvGrpSpPr/>
              <p:nvPr/>
            </p:nvGrpSpPr>
            <p:grpSpPr>
              <a:xfrm>
                <a:off x="-77900" y="1984775"/>
                <a:ext cx="9197814" cy="3850750"/>
                <a:chOff x="-56475" y="1984775"/>
                <a:chExt cx="9197814" cy="3850750"/>
              </a:xfrm>
            </p:grpSpPr>
            <p:sp>
              <p:nvSpPr>
                <p:cNvPr id="250" name="Google Shape;250;p8"/>
                <p:cNvSpPr/>
                <p:nvPr/>
              </p:nvSpPr>
              <p:spPr>
                <a:xfrm>
                  <a:off x="6798412" y="3721746"/>
                  <a:ext cx="1188468" cy="1554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5" h="26736" extrusionOk="0">
                      <a:moveTo>
                        <a:pt x="4420" y="1"/>
                      </a:moveTo>
                      <a:lnTo>
                        <a:pt x="0" y="26735"/>
                      </a:lnTo>
                      <a:lnTo>
                        <a:pt x="20445" y="26735"/>
                      </a:lnTo>
                      <a:lnTo>
                        <a:pt x="2044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1" name="Google Shape;251;p8"/>
                <p:cNvSpPr/>
                <p:nvPr/>
              </p:nvSpPr>
              <p:spPr>
                <a:xfrm>
                  <a:off x="5977969" y="4905385"/>
                  <a:ext cx="2008915" cy="370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59" h="6374" extrusionOk="0">
                      <a:moveTo>
                        <a:pt x="0" y="0"/>
                      </a:moveTo>
                      <a:lnTo>
                        <a:pt x="0" y="6373"/>
                      </a:lnTo>
                      <a:lnTo>
                        <a:pt x="34559" y="6373"/>
                      </a:lnTo>
                      <a:lnTo>
                        <a:pt x="3455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2" name="Google Shape;252;p8"/>
                <p:cNvSpPr/>
                <p:nvPr/>
              </p:nvSpPr>
              <p:spPr>
                <a:xfrm>
                  <a:off x="7433421" y="4578172"/>
                  <a:ext cx="40400" cy="180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" h="3106" extrusionOk="0">
                      <a:moveTo>
                        <a:pt x="1" y="1"/>
                      </a:moveTo>
                      <a:lnTo>
                        <a:pt x="1" y="3105"/>
                      </a:lnTo>
                      <a:lnTo>
                        <a:pt x="695" y="3105"/>
                      </a:lnTo>
                      <a:lnTo>
                        <a:pt x="69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3" name="Google Shape;253;p8"/>
                <p:cNvSpPr/>
                <p:nvPr/>
              </p:nvSpPr>
              <p:spPr>
                <a:xfrm>
                  <a:off x="5977969" y="4905385"/>
                  <a:ext cx="670530" cy="370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5" h="6374" extrusionOk="0">
                      <a:moveTo>
                        <a:pt x="0" y="0"/>
                      </a:moveTo>
                      <a:lnTo>
                        <a:pt x="0" y="6373"/>
                      </a:lnTo>
                      <a:lnTo>
                        <a:pt x="11535" y="6373"/>
                      </a:lnTo>
                      <a:lnTo>
                        <a:pt x="1153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4" name="Google Shape;254;p8"/>
                <p:cNvSpPr/>
                <p:nvPr/>
              </p:nvSpPr>
              <p:spPr>
                <a:xfrm>
                  <a:off x="6986229" y="5018215"/>
                  <a:ext cx="1000650" cy="2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4" h="433" extrusionOk="0">
                      <a:moveTo>
                        <a:pt x="0" y="0"/>
                      </a:moveTo>
                      <a:lnTo>
                        <a:pt x="0" y="433"/>
                      </a:lnTo>
                      <a:lnTo>
                        <a:pt x="17214" y="433"/>
                      </a:lnTo>
                      <a:lnTo>
                        <a:pt x="1721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5" name="Google Shape;255;p8"/>
                <p:cNvSpPr/>
                <p:nvPr/>
              </p:nvSpPr>
              <p:spPr>
                <a:xfrm>
                  <a:off x="6982393" y="4905385"/>
                  <a:ext cx="304601" cy="370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6374" extrusionOk="0">
                      <a:moveTo>
                        <a:pt x="1" y="0"/>
                      </a:moveTo>
                      <a:lnTo>
                        <a:pt x="1" y="6373"/>
                      </a:lnTo>
                      <a:lnTo>
                        <a:pt x="5240" y="6373"/>
                      </a:lnTo>
                      <a:lnTo>
                        <a:pt x="226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6" name="Google Shape;256;p8"/>
                <p:cNvSpPr/>
                <p:nvPr/>
              </p:nvSpPr>
              <p:spPr>
                <a:xfrm>
                  <a:off x="7865092" y="4241426"/>
                  <a:ext cx="481898" cy="103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17796" extrusionOk="0">
                      <a:moveTo>
                        <a:pt x="0" y="0"/>
                      </a:moveTo>
                      <a:lnTo>
                        <a:pt x="0" y="17795"/>
                      </a:lnTo>
                      <a:lnTo>
                        <a:pt x="8289" y="17795"/>
                      </a:lnTo>
                      <a:lnTo>
                        <a:pt x="828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7" name="Google Shape;257;p8"/>
                <p:cNvSpPr/>
                <p:nvPr/>
              </p:nvSpPr>
              <p:spPr>
                <a:xfrm>
                  <a:off x="8346929" y="4578172"/>
                  <a:ext cx="574150" cy="697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7" h="12003" extrusionOk="0">
                      <a:moveTo>
                        <a:pt x="0" y="1"/>
                      </a:moveTo>
                      <a:lnTo>
                        <a:pt x="0" y="12002"/>
                      </a:lnTo>
                      <a:lnTo>
                        <a:pt x="9876" y="12002"/>
                      </a:lnTo>
                      <a:lnTo>
                        <a:pt x="987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8" name="Google Shape;258;p8"/>
                <p:cNvSpPr/>
                <p:nvPr/>
              </p:nvSpPr>
              <p:spPr>
                <a:xfrm>
                  <a:off x="7819111" y="4206606"/>
                  <a:ext cx="148755" cy="501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" h="8635" extrusionOk="0">
                      <a:moveTo>
                        <a:pt x="0" y="1"/>
                      </a:moveTo>
                      <a:lnTo>
                        <a:pt x="0" y="8634"/>
                      </a:lnTo>
                      <a:lnTo>
                        <a:pt x="2558" y="8634"/>
                      </a:lnTo>
                      <a:lnTo>
                        <a:pt x="255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59" name="Google Shape;259;p8"/>
                <p:cNvSpPr/>
                <p:nvPr/>
              </p:nvSpPr>
              <p:spPr>
                <a:xfrm>
                  <a:off x="7792139" y="4453193"/>
                  <a:ext cx="198863" cy="2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1" h="506" extrusionOk="0">
                      <a:moveTo>
                        <a:pt x="0" y="1"/>
                      </a:moveTo>
                      <a:lnTo>
                        <a:pt x="0" y="505"/>
                      </a:lnTo>
                      <a:lnTo>
                        <a:pt x="3421" y="505"/>
                      </a:lnTo>
                      <a:lnTo>
                        <a:pt x="342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0" name="Google Shape;260;p8"/>
                <p:cNvSpPr/>
                <p:nvPr/>
              </p:nvSpPr>
              <p:spPr>
                <a:xfrm>
                  <a:off x="7803649" y="4206606"/>
                  <a:ext cx="176134" cy="27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0" h="481" extrusionOk="0">
                      <a:moveTo>
                        <a:pt x="1" y="1"/>
                      </a:moveTo>
                      <a:lnTo>
                        <a:pt x="1" y="480"/>
                      </a:lnTo>
                      <a:lnTo>
                        <a:pt x="3029" y="480"/>
                      </a:lnTo>
                      <a:lnTo>
                        <a:pt x="302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1" name="Google Shape;261;p8"/>
                <p:cNvSpPr/>
                <p:nvPr/>
              </p:nvSpPr>
              <p:spPr>
                <a:xfrm>
                  <a:off x="7869335" y="4234509"/>
                  <a:ext cx="55165" cy="218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3763" extrusionOk="0">
                      <a:moveTo>
                        <a:pt x="1" y="0"/>
                      </a:moveTo>
                      <a:lnTo>
                        <a:pt x="1" y="3763"/>
                      </a:lnTo>
                      <a:lnTo>
                        <a:pt x="949" y="3763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2" name="Google Shape;262;p8"/>
                <p:cNvSpPr/>
                <p:nvPr/>
              </p:nvSpPr>
              <p:spPr>
                <a:xfrm>
                  <a:off x="7891134" y="4268340"/>
                  <a:ext cx="12963" cy="10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818" extrusionOk="0">
                      <a:moveTo>
                        <a:pt x="1" y="0"/>
                      </a:moveTo>
                      <a:lnTo>
                        <a:pt x="1" y="1817"/>
                      </a:lnTo>
                      <a:lnTo>
                        <a:pt x="223" y="1817"/>
                      </a:lnTo>
                      <a:lnTo>
                        <a:pt x="22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3" name="Google Shape;263;p8"/>
                <p:cNvSpPr/>
                <p:nvPr/>
              </p:nvSpPr>
              <p:spPr>
                <a:xfrm>
                  <a:off x="7838352" y="4268340"/>
                  <a:ext cx="11684" cy="10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818" extrusionOk="0">
                      <a:moveTo>
                        <a:pt x="1" y="0"/>
                      </a:moveTo>
                      <a:lnTo>
                        <a:pt x="1" y="1817"/>
                      </a:lnTo>
                      <a:lnTo>
                        <a:pt x="201" y="1817"/>
                      </a:ln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4" name="Google Shape;264;p8"/>
                <p:cNvSpPr/>
                <p:nvPr/>
              </p:nvSpPr>
              <p:spPr>
                <a:xfrm>
                  <a:off x="7948566" y="4268340"/>
                  <a:ext cx="7731" cy="10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818" extrusionOk="0">
                      <a:moveTo>
                        <a:pt x="1" y="0"/>
                      </a:moveTo>
                      <a:lnTo>
                        <a:pt x="1" y="1817"/>
                      </a:lnTo>
                      <a:lnTo>
                        <a:pt x="132" y="1817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5" name="Google Shape;265;p8"/>
                <p:cNvSpPr/>
                <p:nvPr/>
              </p:nvSpPr>
              <p:spPr>
                <a:xfrm>
                  <a:off x="7869335" y="4121504"/>
                  <a:ext cx="55165" cy="99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705" extrusionOk="0">
                      <a:moveTo>
                        <a:pt x="1" y="1"/>
                      </a:moveTo>
                      <a:lnTo>
                        <a:pt x="1" y="1705"/>
                      </a:lnTo>
                      <a:lnTo>
                        <a:pt x="949" y="1705"/>
                      </a:lnTo>
                      <a:lnTo>
                        <a:pt x="94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6" name="Google Shape;266;p8"/>
                <p:cNvSpPr/>
                <p:nvPr/>
              </p:nvSpPr>
              <p:spPr>
                <a:xfrm>
                  <a:off x="7869335" y="4482549"/>
                  <a:ext cx="55165" cy="22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3888" extrusionOk="0">
                      <a:moveTo>
                        <a:pt x="1" y="0"/>
                      </a:moveTo>
                      <a:lnTo>
                        <a:pt x="1" y="3887"/>
                      </a:lnTo>
                      <a:lnTo>
                        <a:pt x="949" y="3887"/>
                      </a:lnTo>
                      <a:lnTo>
                        <a:pt x="94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7" name="Google Shape;267;p8"/>
                <p:cNvSpPr/>
                <p:nvPr/>
              </p:nvSpPr>
              <p:spPr>
                <a:xfrm>
                  <a:off x="7788012" y="4707511"/>
                  <a:ext cx="210896" cy="6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8" h="1112" extrusionOk="0">
                      <a:moveTo>
                        <a:pt x="0" y="1"/>
                      </a:moveTo>
                      <a:lnTo>
                        <a:pt x="0" y="1111"/>
                      </a:lnTo>
                      <a:lnTo>
                        <a:pt x="3627" y="1111"/>
                      </a:lnTo>
                      <a:lnTo>
                        <a:pt x="36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8" name="Google Shape;268;p8"/>
                <p:cNvSpPr/>
                <p:nvPr/>
              </p:nvSpPr>
              <p:spPr>
                <a:xfrm>
                  <a:off x="7825796" y="4772093"/>
                  <a:ext cx="141140" cy="7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1347" extrusionOk="0">
                      <a:moveTo>
                        <a:pt x="0" y="0"/>
                      </a:moveTo>
                      <a:lnTo>
                        <a:pt x="0" y="1347"/>
                      </a:lnTo>
                      <a:lnTo>
                        <a:pt x="2428" y="1347"/>
                      </a:lnTo>
                      <a:lnTo>
                        <a:pt x="242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69" name="Google Shape;269;p8"/>
                <p:cNvSpPr/>
                <p:nvPr/>
              </p:nvSpPr>
              <p:spPr>
                <a:xfrm>
                  <a:off x="7853292" y="4850336"/>
                  <a:ext cx="86149" cy="6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145" extrusionOk="0">
                      <a:moveTo>
                        <a:pt x="1" y="1"/>
                      </a:moveTo>
                      <a:lnTo>
                        <a:pt x="1" y="1145"/>
                      </a:lnTo>
                      <a:lnTo>
                        <a:pt x="1481" y="1145"/>
                      </a:lnTo>
                      <a:lnTo>
                        <a:pt x="148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0" name="Google Shape;270;p8"/>
                <p:cNvSpPr/>
                <p:nvPr/>
              </p:nvSpPr>
              <p:spPr>
                <a:xfrm>
                  <a:off x="7869335" y="4916836"/>
                  <a:ext cx="55165" cy="6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163" extrusionOk="0">
                      <a:moveTo>
                        <a:pt x="1" y="1"/>
                      </a:moveTo>
                      <a:lnTo>
                        <a:pt x="1" y="1163"/>
                      </a:lnTo>
                      <a:lnTo>
                        <a:pt x="949" y="1163"/>
                      </a:lnTo>
                      <a:lnTo>
                        <a:pt x="94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1" name="Google Shape;271;p8"/>
                <p:cNvSpPr/>
                <p:nvPr/>
              </p:nvSpPr>
              <p:spPr>
                <a:xfrm>
                  <a:off x="8272523" y="4272351"/>
                  <a:ext cx="148755" cy="501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" h="8635" extrusionOk="0">
                      <a:moveTo>
                        <a:pt x="1" y="1"/>
                      </a:moveTo>
                      <a:lnTo>
                        <a:pt x="1" y="8635"/>
                      </a:lnTo>
                      <a:lnTo>
                        <a:pt x="2559" y="8635"/>
                      </a:lnTo>
                      <a:lnTo>
                        <a:pt x="255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2" name="Google Shape;272;p8"/>
                <p:cNvSpPr/>
                <p:nvPr/>
              </p:nvSpPr>
              <p:spPr>
                <a:xfrm>
                  <a:off x="8245493" y="4518880"/>
                  <a:ext cx="198979" cy="29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3" h="507" extrusionOk="0">
                      <a:moveTo>
                        <a:pt x="0" y="1"/>
                      </a:moveTo>
                      <a:lnTo>
                        <a:pt x="0" y="506"/>
                      </a:lnTo>
                      <a:lnTo>
                        <a:pt x="3422" y="506"/>
                      </a:lnTo>
                      <a:lnTo>
                        <a:pt x="342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3" name="Google Shape;273;p8"/>
                <p:cNvSpPr/>
                <p:nvPr/>
              </p:nvSpPr>
              <p:spPr>
                <a:xfrm>
                  <a:off x="8257119" y="4272351"/>
                  <a:ext cx="176076" cy="27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9" h="481" extrusionOk="0">
                      <a:moveTo>
                        <a:pt x="0" y="1"/>
                      </a:moveTo>
                      <a:lnTo>
                        <a:pt x="0" y="481"/>
                      </a:lnTo>
                      <a:lnTo>
                        <a:pt x="3029" y="481"/>
                      </a:lnTo>
                      <a:lnTo>
                        <a:pt x="302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4" name="Google Shape;274;p8"/>
                <p:cNvSpPr/>
                <p:nvPr/>
              </p:nvSpPr>
              <p:spPr>
                <a:xfrm>
                  <a:off x="8322689" y="4300254"/>
                  <a:ext cx="55340" cy="21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3762" extrusionOk="0">
                      <a:moveTo>
                        <a:pt x="1" y="1"/>
                      </a:moveTo>
                      <a:lnTo>
                        <a:pt x="1" y="3762"/>
                      </a:lnTo>
                      <a:lnTo>
                        <a:pt x="951" y="3762"/>
                      </a:lnTo>
                      <a:lnTo>
                        <a:pt x="95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5" name="Google Shape;275;p8"/>
                <p:cNvSpPr/>
                <p:nvPr/>
              </p:nvSpPr>
              <p:spPr>
                <a:xfrm>
                  <a:off x="8344662" y="4333969"/>
                  <a:ext cx="12905" cy="10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1819" extrusionOk="0">
                      <a:moveTo>
                        <a:pt x="1" y="1"/>
                      </a:moveTo>
                      <a:lnTo>
                        <a:pt x="1" y="1818"/>
                      </a:lnTo>
                      <a:lnTo>
                        <a:pt x="221" y="1818"/>
                      </a:lnTo>
                      <a:lnTo>
                        <a:pt x="22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6" name="Google Shape;276;p8"/>
                <p:cNvSpPr/>
                <p:nvPr/>
              </p:nvSpPr>
              <p:spPr>
                <a:xfrm>
                  <a:off x="8291880" y="4333969"/>
                  <a:ext cx="11626" cy="10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1819" extrusionOk="0">
                      <a:moveTo>
                        <a:pt x="1" y="1"/>
                      </a:moveTo>
                      <a:lnTo>
                        <a:pt x="1" y="1818"/>
                      </a:lnTo>
                      <a:lnTo>
                        <a:pt x="199" y="1818"/>
                      </a:lnTo>
                      <a:lnTo>
                        <a:pt x="19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7" name="Google Shape;277;p8"/>
                <p:cNvSpPr/>
                <p:nvPr/>
              </p:nvSpPr>
              <p:spPr>
                <a:xfrm>
                  <a:off x="8401978" y="4333969"/>
                  <a:ext cx="7673" cy="10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819" extrusionOk="0">
                      <a:moveTo>
                        <a:pt x="0" y="1"/>
                      </a:moveTo>
                      <a:lnTo>
                        <a:pt x="0" y="1818"/>
                      </a:lnTo>
                      <a:lnTo>
                        <a:pt x="132" y="1818"/>
                      </a:lnTo>
                      <a:lnTo>
                        <a:pt x="1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8" name="Google Shape;278;p8"/>
                <p:cNvSpPr/>
                <p:nvPr/>
              </p:nvSpPr>
              <p:spPr>
                <a:xfrm>
                  <a:off x="8272523" y="4187249"/>
                  <a:ext cx="148755" cy="8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" h="1465" extrusionOk="0">
                      <a:moveTo>
                        <a:pt x="1" y="1"/>
                      </a:moveTo>
                      <a:lnTo>
                        <a:pt x="1" y="1465"/>
                      </a:lnTo>
                      <a:lnTo>
                        <a:pt x="2559" y="1465"/>
                      </a:lnTo>
                      <a:lnTo>
                        <a:pt x="255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79" name="Google Shape;279;p8"/>
                <p:cNvSpPr/>
                <p:nvPr/>
              </p:nvSpPr>
              <p:spPr>
                <a:xfrm>
                  <a:off x="8322689" y="4187249"/>
                  <a:ext cx="55340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1704" extrusionOk="0">
                      <a:moveTo>
                        <a:pt x="1" y="1"/>
                      </a:moveTo>
                      <a:lnTo>
                        <a:pt x="1" y="1703"/>
                      </a:lnTo>
                      <a:lnTo>
                        <a:pt x="951" y="1703"/>
                      </a:lnTo>
                      <a:lnTo>
                        <a:pt x="95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0" name="Google Shape;280;p8"/>
                <p:cNvSpPr/>
                <p:nvPr/>
              </p:nvSpPr>
              <p:spPr>
                <a:xfrm>
                  <a:off x="8322689" y="4548293"/>
                  <a:ext cx="55340" cy="22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3888" extrusionOk="0">
                      <a:moveTo>
                        <a:pt x="1" y="0"/>
                      </a:moveTo>
                      <a:lnTo>
                        <a:pt x="1" y="3888"/>
                      </a:lnTo>
                      <a:lnTo>
                        <a:pt x="951" y="3888"/>
                      </a:lnTo>
                      <a:lnTo>
                        <a:pt x="95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1" name="Google Shape;281;p8"/>
                <p:cNvSpPr/>
                <p:nvPr/>
              </p:nvSpPr>
              <p:spPr>
                <a:xfrm>
                  <a:off x="8241366" y="4773256"/>
                  <a:ext cx="211012" cy="6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" h="1112" extrusionOk="0">
                      <a:moveTo>
                        <a:pt x="0" y="1"/>
                      </a:moveTo>
                      <a:lnTo>
                        <a:pt x="0" y="1111"/>
                      </a:lnTo>
                      <a:lnTo>
                        <a:pt x="3630" y="1111"/>
                      </a:lnTo>
                      <a:lnTo>
                        <a:pt x="363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2" name="Google Shape;282;p8"/>
                <p:cNvSpPr/>
                <p:nvPr/>
              </p:nvSpPr>
              <p:spPr>
                <a:xfrm>
                  <a:off x="8279208" y="4837838"/>
                  <a:ext cx="141198" cy="7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1347" extrusionOk="0">
                      <a:moveTo>
                        <a:pt x="1" y="0"/>
                      </a:moveTo>
                      <a:lnTo>
                        <a:pt x="1" y="1347"/>
                      </a:lnTo>
                      <a:lnTo>
                        <a:pt x="2428" y="1347"/>
                      </a:lnTo>
                      <a:lnTo>
                        <a:pt x="242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3" name="Google Shape;283;p8"/>
                <p:cNvSpPr/>
                <p:nvPr/>
              </p:nvSpPr>
              <p:spPr>
                <a:xfrm>
                  <a:off x="8306761" y="4916081"/>
                  <a:ext cx="86091" cy="6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" h="1145" extrusionOk="0">
                      <a:moveTo>
                        <a:pt x="0" y="1"/>
                      </a:moveTo>
                      <a:lnTo>
                        <a:pt x="0" y="1145"/>
                      </a:lnTo>
                      <a:lnTo>
                        <a:pt x="1481" y="1145"/>
                      </a:lnTo>
                      <a:lnTo>
                        <a:pt x="148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4" name="Google Shape;284;p8"/>
                <p:cNvSpPr/>
                <p:nvPr/>
              </p:nvSpPr>
              <p:spPr>
                <a:xfrm>
                  <a:off x="8322689" y="4982523"/>
                  <a:ext cx="55340" cy="6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1164" extrusionOk="0">
                      <a:moveTo>
                        <a:pt x="1" y="1"/>
                      </a:moveTo>
                      <a:lnTo>
                        <a:pt x="1" y="1164"/>
                      </a:lnTo>
                      <a:lnTo>
                        <a:pt x="951" y="1164"/>
                      </a:lnTo>
                      <a:lnTo>
                        <a:pt x="95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5" name="Google Shape;285;p8"/>
                <p:cNvSpPr/>
                <p:nvPr/>
              </p:nvSpPr>
              <p:spPr>
                <a:xfrm>
                  <a:off x="6648437" y="4453135"/>
                  <a:ext cx="309252" cy="54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0" h="9437" extrusionOk="0">
                      <a:moveTo>
                        <a:pt x="1" y="0"/>
                      </a:moveTo>
                      <a:lnTo>
                        <a:pt x="1" y="9436"/>
                      </a:lnTo>
                      <a:lnTo>
                        <a:pt x="5320" y="9436"/>
                      </a:lnTo>
                      <a:lnTo>
                        <a:pt x="53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6" name="Google Shape;286;p8"/>
                <p:cNvSpPr/>
                <p:nvPr/>
              </p:nvSpPr>
              <p:spPr>
                <a:xfrm>
                  <a:off x="6592284" y="4857253"/>
                  <a:ext cx="413653" cy="4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6" h="829" extrusionOk="0">
                      <a:moveTo>
                        <a:pt x="1" y="0"/>
                      </a:moveTo>
                      <a:lnTo>
                        <a:pt x="1" y="828"/>
                      </a:lnTo>
                      <a:lnTo>
                        <a:pt x="7115" y="828"/>
                      </a:lnTo>
                      <a:lnTo>
                        <a:pt x="711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7" name="Google Shape;287;p8"/>
                <p:cNvSpPr/>
                <p:nvPr/>
              </p:nvSpPr>
              <p:spPr>
                <a:xfrm>
                  <a:off x="6616350" y="4453135"/>
                  <a:ext cx="366103" cy="4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8" h="786" extrusionOk="0">
                      <a:moveTo>
                        <a:pt x="1" y="0"/>
                      </a:moveTo>
                      <a:lnTo>
                        <a:pt x="1" y="786"/>
                      </a:lnTo>
                      <a:lnTo>
                        <a:pt x="6298" y="786"/>
                      </a:lnTo>
                      <a:lnTo>
                        <a:pt x="62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8" name="Google Shape;288;p8"/>
                <p:cNvSpPr/>
                <p:nvPr/>
              </p:nvSpPr>
              <p:spPr>
                <a:xfrm>
                  <a:off x="6752896" y="4498767"/>
                  <a:ext cx="114749" cy="358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6168" extrusionOk="0">
                      <a:moveTo>
                        <a:pt x="1" y="1"/>
                      </a:moveTo>
                      <a:lnTo>
                        <a:pt x="1" y="6167"/>
                      </a:lnTo>
                      <a:lnTo>
                        <a:pt x="1974" y="6167"/>
                      </a:lnTo>
                      <a:lnTo>
                        <a:pt x="197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89" name="Google Shape;289;p8"/>
                <p:cNvSpPr/>
                <p:nvPr/>
              </p:nvSpPr>
              <p:spPr>
                <a:xfrm>
                  <a:off x="6798412" y="4554106"/>
                  <a:ext cx="26798" cy="173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2982" extrusionOk="0">
                      <a:moveTo>
                        <a:pt x="0" y="1"/>
                      </a:moveTo>
                      <a:lnTo>
                        <a:pt x="0" y="2981"/>
                      </a:lnTo>
                      <a:lnTo>
                        <a:pt x="461" y="2981"/>
                      </a:lnTo>
                      <a:lnTo>
                        <a:pt x="4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0" name="Google Shape;290;p8"/>
                <p:cNvSpPr/>
                <p:nvPr/>
              </p:nvSpPr>
              <p:spPr>
                <a:xfrm>
                  <a:off x="6688663" y="4554106"/>
                  <a:ext cx="24124" cy="173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" h="2982" extrusionOk="0">
                      <a:moveTo>
                        <a:pt x="0" y="1"/>
                      </a:moveTo>
                      <a:lnTo>
                        <a:pt x="0" y="2981"/>
                      </a:lnTo>
                      <a:lnTo>
                        <a:pt x="414" y="2981"/>
                      </a:lnTo>
                      <a:lnTo>
                        <a:pt x="41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1" name="Google Shape;291;p8"/>
                <p:cNvSpPr/>
                <p:nvPr/>
              </p:nvSpPr>
              <p:spPr>
                <a:xfrm>
                  <a:off x="6648437" y="4313507"/>
                  <a:ext cx="309252" cy="139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0" h="2403" extrusionOk="0">
                      <a:moveTo>
                        <a:pt x="1" y="1"/>
                      </a:moveTo>
                      <a:lnTo>
                        <a:pt x="1" y="2402"/>
                      </a:lnTo>
                      <a:lnTo>
                        <a:pt x="5320" y="2402"/>
                      </a:lnTo>
                      <a:lnTo>
                        <a:pt x="53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2" name="Google Shape;292;p8"/>
                <p:cNvSpPr/>
                <p:nvPr/>
              </p:nvSpPr>
              <p:spPr>
                <a:xfrm>
                  <a:off x="6752896" y="4905385"/>
                  <a:ext cx="114749" cy="370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6374" extrusionOk="0">
                      <a:moveTo>
                        <a:pt x="1" y="0"/>
                      </a:moveTo>
                      <a:lnTo>
                        <a:pt x="1" y="6373"/>
                      </a:lnTo>
                      <a:lnTo>
                        <a:pt x="1974" y="6373"/>
                      </a:lnTo>
                      <a:lnTo>
                        <a:pt x="19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3" name="Google Shape;293;p8"/>
                <p:cNvSpPr/>
                <p:nvPr/>
              </p:nvSpPr>
              <p:spPr>
                <a:xfrm>
                  <a:off x="6616350" y="4265506"/>
                  <a:ext cx="366103" cy="8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8" h="827" extrusionOk="0">
                      <a:moveTo>
                        <a:pt x="1" y="0"/>
                      </a:moveTo>
                      <a:lnTo>
                        <a:pt x="1" y="827"/>
                      </a:lnTo>
                      <a:lnTo>
                        <a:pt x="6298" y="827"/>
                      </a:lnTo>
                      <a:lnTo>
                        <a:pt x="62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4" name="Google Shape;294;p8"/>
                <p:cNvSpPr/>
                <p:nvPr/>
              </p:nvSpPr>
              <p:spPr>
                <a:xfrm>
                  <a:off x="6648437" y="4198061"/>
                  <a:ext cx="52317" cy="67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1161" extrusionOk="0">
                      <a:moveTo>
                        <a:pt x="1" y="1"/>
                      </a:moveTo>
                      <a:lnTo>
                        <a:pt x="1" y="1160"/>
                      </a:lnTo>
                      <a:lnTo>
                        <a:pt x="900" y="1160"/>
                      </a:lnTo>
                      <a:lnTo>
                        <a:pt x="90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5" name="Google Shape;295;p8"/>
                <p:cNvSpPr/>
                <p:nvPr/>
              </p:nvSpPr>
              <p:spPr>
                <a:xfrm>
                  <a:off x="6752900" y="4198047"/>
                  <a:ext cx="46616" cy="110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1575" extrusionOk="0">
                      <a:moveTo>
                        <a:pt x="1" y="1"/>
                      </a:moveTo>
                      <a:lnTo>
                        <a:pt x="1" y="1574"/>
                      </a:lnTo>
                      <a:lnTo>
                        <a:pt x="801" y="1574"/>
                      </a:lnTo>
                      <a:lnTo>
                        <a:pt x="80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6" name="Google Shape;296;p8"/>
                <p:cNvSpPr/>
                <p:nvPr/>
              </p:nvSpPr>
              <p:spPr>
                <a:xfrm>
                  <a:off x="6847142" y="4198060"/>
                  <a:ext cx="46606" cy="81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161" extrusionOk="0">
                      <a:moveTo>
                        <a:pt x="1" y="1"/>
                      </a:moveTo>
                      <a:lnTo>
                        <a:pt x="1" y="1160"/>
                      </a:lnTo>
                      <a:lnTo>
                        <a:pt x="696" y="1160"/>
                      </a:lnTo>
                      <a:lnTo>
                        <a:pt x="69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7" name="Google Shape;297;p8"/>
                <p:cNvSpPr/>
                <p:nvPr/>
              </p:nvSpPr>
              <p:spPr>
                <a:xfrm>
                  <a:off x="6933787" y="4198047"/>
                  <a:ext cx="47837" cy="81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1161" extrusionOk="0">
                      <a:moveTo>
                        <a:pt x="1" y="1"/>
                      </a:moveTo>
                      <a:lnTo>
                        <a:pt x="1" y="1160"/>
                      </a:lnTo>
                      <a:lnTo>
                        <a:pt x="822" y="1160"/>
                      </a:lnTo>
                      <a:lnTo>
                        <a:pt x="82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8" name="Google Shape;298;p8"/>
                <p:cNvSpPr/>
                <p:nvPr/>
              </p:nvSpPr>
              <p:spPr>
                <a:xfrm>
                  <a:off x="6616350" y="4198061"/>
                  <a:ext cx="16218" cy="91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1575" extrusionOk="0">
                      <a:moveTo>
                        <a:pt x="1" y="1"/>
                      </a:moveTo>
                      <a:lnTo>
                        <a:pt x="1" y="1574"/>
                      </a:lnTo>
                      <a:lnTo>
                        <a:pt x="278" y="1574"/>
                      </a:lnTo>
                      <a:lnTo>
                        <a:pt x="27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299" name="Google Shape;299;p8"/>
                <p:cNvSpPr/>
                <p:nvPr/>
              </p:nvSpPr>
              <p:spPr>
                <a:xfrm>
                  <a:off x="5988026" y="3617170"/>
                  <a:ext cx="2943122" cy="168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30" h="28915" extrusionOk="0">
                      <a:moveTo>
                        <a:pt x="33776" y="0"/>
                      </a:moveTo>
                      <a:lnTo>
                        <a:pt x="33776" y="1271"/>
                      </a:lnTo>
                      <a:lnTo>
                        <a:pt x="32878" y="1271"/>
                      </a:lnTo>
                      <a:lnTo>
                        <a:pt x="32878" y="755"/>
                      </a:lnTo>
                      <a:cubicBezTo>
                        <a:pt x="32281" y="3453"/>
                        <a:pt x="31200" y="6026"/>
                        <a:pt x="29880" y="8251"/>
                      </a:cubicBezTo>
                      <a:cubicBezTo>
                        <a:pt x="27340" y="12534"/>
                        <a:pt x="24897" y="16916"/>
                        <a:pt x="21496" y="20278"/>
                      </a:cubicBezTo>
                      <a:cubicBezTo>
                        <a:pt x="18462" y="23277"/>
                        <a:pt x="15305" y="25597"/>
                        <a:pt x="11439" y="26621"/>
                      </a:cubicBezTo>
                      <a:cubicBezTo>
                        <a:pt x="8871" y="27301"/>
                        <a:pt x="6156" y="27747"/>
                        <a:pt x="3468" y="27747"/>
                      </a:cubicBezTo>
                      <a:cubicBezTo>
                        <a:pt x="2302" y="27747"/>
                        <a:pt x="1141" y="27663"/>
                        <a:pt x="0" y="27478"/>
                      </a:cubicBezTo>
                      <a:lnTo>
                        <a:pt x="0" y="28915"/>
                      </a:lnTo>
                      <a:lnTo>
                        <a:pt x="50629" y="28915"/>
                      </a:lnTo>
                      <a:lnTo>
                        <a:pt x="50629" y="16913"/>
                      </a:lnTo>
                      <a:lnTo>
                        <a:pt x="42031" y="16913"/>
                      </a:lnTo>
                      <a:lnTo>
                        <a:pt x="42031" y="16399"/>
                      </a:lnTo>
                      <a:lnTo>
                        <a:pt x="42430" y="16399"/>
                      </a:lnTo>
                      <a:lnTo>
                        <a:pt x="42430" y="15893"/>
                      </a:lnTo>
                      <a:lnTo>
                        <a:pt x="42031" y="15893"/>
                      </a:lnTo>
                      <a:lnTo>
                        <a:pt x="42031" y="12132"/>
                      </a:lnTo>
                      <a:lnTo>
                        <a:pt x="42235" y="12132"/>
                      </a:lnTo>
                      <a:lnTo>
                        <a:pt x="42235" y="11654"/>
                      </a:lnTo>
                      <a:lnTo>
                        <a:pt x="42031" y="11654"/>
                      </a:lnTo>
                      <a:lnTo>
                        <a:pt x="42031" y="10190"/>
                      </a:lnTo>
                      <a:lnTo>
                        <a:pt x="42235" y="10190"/>
                      </a:lnTo>
                      <a:lnTo>
                        <a:pt x="42235" y="9684"/>
                      </a:lnTo>
                      <a:lnTo>
                        <a:pt x="42227" y="9684"/>
                      </a:lnTo>
                      <a:lnTo>
                        <a:pt x="42227" y="8977"/>
                      </a:lnTo>
                      <a:lnTo>
                        <a:pt x="41833" y="8977"/>
                      </a:lnTo>
                      <a:lnTo>
                        <a:pt x="41833" y="9684"/>
                      </a:lnTo>
                      <a:lnTo>
                        <a:pt x="41501" y="9684"/>
                      </a:lnTo>
                      <a:lnTo>
                        <a:pt x="41501" y="8977"/>
                      </a:lnTo>
                      <a:lnTo>
                        <a:pt x="41167" y="8977"/>
                      </a:lnTo>
                      <a:lnTo>
                        <a:pt x="41167" y="9684"/>
                      </a:lnTo>
                      <a:lnTo>
                        <a:pt x="40722" y="9684"/>
                      </a:lnTo>
                      <a:lnTo>
                        <a:pt x="40722" y="8977"/>
                      </a:lnTo>
                      <a:lnTo>
                        <a:pt x="40337" y="8977"/>
                      </a:lnTo>
                      <a:lnTo>
                        <a:pt x="40337" y="9684"/>
                      </a:lnTo>
                      <a:lnTo>
                        <a:pt x="39906" y="9684"/>
                      </a:lnTo>
                      <a:lnTo>
                        <a:pt x="39906" y="8977"/>
                      </a:lnTo>
                      <a:lnTo>
                        <a:pt x="39473" y="8977"/>
                      </a:lnTo>
                      <a:lnTo>
                        <a:pt x="39473" y="9684"/>
                      </a:lnTo>
                      <a:lnTo>
                        <a:pt x="39341" y="9684"/>
                      </a:lnTo>
                      <a:lnTo>
                        <a:pt x="39341" y="8977"/>
                      </a:lnTo>
                      <a:lnTo>
                        <a:pt x="39207" y="8977"/>
                      </a:lnTo>
                      <a:lnTo>
                        <a:pt x="39207" y="10190"/>
                      </a:lnTo>
                      <a:lnTo>
                        <a:pt x="39473" y="10190"/>
                      </a:lnTo>
                      <a:lnTo>
                        <a:pt x="39473" y="11120"/>
                      </a:lnTo>
                      <a:lnTo>
                        <a:pt x="34557" y="11120"/>
                      </a:lnTo>
                      <a:lnTo>
                        <a:pt x="34557" y="4767"/>
                      </a:lnTo>
                      <a:lnTo>
                        <a:pt x="34638" y="4767"/>
                      </a:lnTo>
                      <a:lnTo>
                        <a:pt x="34638" y="4736"/>
                      </a:lnTo>
                      <a:cubicBezTo>
                        <a:pt x="34640" y="4400"/>
                        <a:pt x="34613" y="4064"/>
                        <a:pt x="34557" y="3733"/>
                      </a:cubicBezTo>
                      <a:lnTo>
                        <a:pt x="34557" y="3173"/>
                      </a:lnTo>
                      <a:lnTo>
                        <a:pt x="35363" y="3173"/>
                      </a:lnTo>
                      <a:lnTo>
                        <a:pt x="353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0" name="Google Shape;300;p8"/>
                <p:cNvSpPr/>
                <p:nvPr/>
              </p:nvSpPr>
              <p:spPr>
                <a:xfrm>
                  <a:off x="7174569" y="4860451"/>
                  <a:ext cx="1154927" cy="83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8" h="14346" extrusionOk="0">
                      <a:moveTo>
                        <a:pt x="0" y="1"/>
                      </a:moveTo>
                      <a:lnTo>
                        <a:pt x="0" y="14346"/>
                      </a:lnTo>
                      <a:lnTo>
                        <a:pt x="19868" y="14346"/>
                      </a:lnTo>
                      <a:lnTo>
                        <a:pt x="1986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1" name="Google Shape;301;p8"/>
                <p:cNvSpPr/>
                <p:nvPr/>
              </p:nvSpPr>
              <p:spPr>
                <a:xfrm>
                  <a:off x="8074940" y="4627989"/>
                  <a:ext cx="928394" cy="715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1" h="12310" extrusionOk="0">
                      <a:moveTo>
                        <a:pt x="0" y="0"/>
                      </a:moveTo>
                      <a:lnTo>
                        <a:pt x="0" y="12310"/>
                      </a:lnTo>
                      <a:lnTo>
                        <a:pt x="15970" y="12310"/>
                      </a:lnTo>
                      <a:lnTo>
                        <a:pt x="1597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2" name="Google Shape;302;p8"/>
                <p:cNvSpPr/>
                <p:nvPr/>
              </p:nvSpPr>
              <p:spPr>
                <a:xfrm>
                  <a:off x="8033668" y="4627989"/>
                  <a:ext cx="969667" cy="33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1" h="573" extrusionOk="0">
                      <a:moveTo>
                        <a:pt x="1" y="0"/>
                      </a:moveTo>
                      <a:lnTo>
                        <a:pt x="1" y="573"/>
                      </a:lnTo>
                      <a:lnTo>
                        <a:pt x="16680" y="573"/>
                      </a:lnTo>
                      <a:lnTo>
                        <a:pt x="1668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3" name="Google Shape;303;p8"/>
                <p:cNvSpPr/>
                <p:nvPr/>
              </p:nvSpPr>
              <p:spPr>
                <a:xfrm>
                  <a:off x="8149056" y="4739773"/>
                  <a:ext cx="49643" cy="120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" h="2079" extrusionOk="0">
                      <a:moveTo>
                        <a:pt x="1" y="0"/>
                      </a:moveTo>
                      <a:lnTo>
                        <a:pt x="1" y="2078"/>
                      </a:lnTo>
                      <a:lnTo>
                        <a:pt x="853" y="2078"/>
                      </a:lnTo>
                      <a:lnTo>
                        <a:pt x="85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4" name="Google Shape;304;p8"/>
                <p:cNvSpPr/>
                <p:nvPr/>
              </p:nvSpPr>
              <p:spPr>
                <a:xfrm>
                  <a:off x="8279208" y="4837838"/>
                  <a:ext cx="67780" cy="220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3799" extrusionOk="0">
                      <a:moveTo>
                        <a:pt x="1" y="0"/>
                      </a:moveTo>
                      <a:lnTo>
                        <a:pt x="1" y="3799"/>
                      </a:lnTo>
                      <a:lnTo>
                        <a:pt x="1165" y="3799"/>
                      </a:lnTo>
                      <a:lnTo>
                        <a:pt x="116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5" name="Google Shape;305;p8"/>
                <p:cNvSpPr/>
                <p:nvPr/>
              </p:nvSpPr>
              <p:spPr>
                <a:xfrm>
                  <a:off x="8584389" y="4727333"/>
                  <a:ext cx="49585" cy="1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" h="1902" extrusionOk="0">
                      <a:moveTo>
                        <a:pt x="0" y="0"/>
                      </a:moveTo>
                      <a:lnTo>
                        <a:pt x="0" y="1901"/>
                      </a:lnTo>
                      <a:lnTo>
                        <a:pt x="853" y="1901"/>
                      </a:lnTo>
                      <a:lnTo>
                        <a:pt x="85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6" name="Google Shape;306;p8"/>
                <p:cNvSpPr/>
                <p:nvPr/>
              </p:nvSpPr>
              <p:spPr>
                <a:xfrm>
                  <a:off x="8584389" y="5030829"/>
                  <a:ext cx="71732" cy="20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568" extrusionOk="0">
                      <a:moveTo>
                        <a:pt x="0" y="0"/>
                      </a:moveTo>
                      <a:lnTo>
                        <a:pt x="0" y="3568"/>
                      </a:lnTo>
                      <a:lnTo>
                        <a:pt x="1233" y="3568"/>
                      </a:lnTo>
                      <a:lnTo>
                        <a:pt x="123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7" name="Google Shape;307;p8"/>
                <p:cNvSpPr/>
                <p:nvPr/>
              </p:nvSpPr>
              <p:spPr>
                <a:xfrm>
                  <a:off x="7519743" y="4949331"/>
                  <a:ext cx="52317" cy="195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371" extrusionOk="0">
                      <a:moveTo>
                        <a:pt x="0" y="0"/>
                      </a:moveTo>
                      <a:lnTo>
                        <a:pt x="0" y="3370"/>
                      </a:lnTo>
                      <a:lnTo>
                        <a:pt x="899" y="3370"/>
                      </a:lnTo>
                      <a:lnTo>
                        <a:pt x="89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8" name="Google Shape;308;p8"/>
                <p:cNvSpPr/>
                <p:nvPr/>
              </p:nvSpPr>
              <p:spPr>
                <a:xfrm>
                  <a:off x="7665940" y="5090645"/>
                  <a:ext cx="70686" cy="20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" h="3568" extrusionOk="0">
                      <a:moveTo>
                        <a:pt x="0" y="0"/>
                      </a:moveTo>
                      <a:lnTo>
                        <a:pt x="0" y="3568"/>
                      </a:lnTo>
                      <a:lnTo>
                        <a:pt x="1215" y="3568"/>
                      </a:lnTo>
                      <a:lnTo>
                        <a:pt x="121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09" name="Google Shape;309;p8"/>
                <p:cNvSpPr/>
                <p:nvPr/>
              </p:nvSpPr>
              <p:spPr>
                <a:xfrm>
                  <a:off x="7869335" y="4916836"/>
                  <a:ext cx="58014" cy="141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" h="2440" extrusionOk="0">
                      <a:moveTo>
                        <a:pt x="1" y="1"/>
                      </a:moveTo>
                      <a:lnTo>
                        <a:pt x="1" y="2440"/>
                      </a:lnTo>
                      <a:lnTo>
                        <a:pt x="998" y="2440"/>
                      </a:lnTo>
                      <a:lnTo>
                        <a:pt x="9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7398659" y="4837838"/>
                  <a:ext cx="676343" cy="39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5" h="673" extrusionOk="0">
                      <a:moveTo>
                        <a:pt x="0" y="0"/>
                      </a:moveTo>
                      <a:lnTo>
                        <a:pt x="0" y="672"/>
                      </a:lnTo>
                      <a:lnTo>
                        <a:pt x="11634" y="672"/>
                      </a:lnTo>
                      <a:lnTo>
                        <a:pt x="116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7306931" y="5060766"/>
                  <a:ext cx="1834408" cy="65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7" h="11287" extrusionOk="0">
                      <a:moveTo>
                        <a:pt x="15193" y="1"/>
                      </a:moveTo>
                      <a:cubicBezTo>
                        <a:pt x="14194" y="1"/>
                        <a:pt x="13181" y="415"/>
                        <a:pt x="12741" y="1216"/>
                      </a:cubicBezTo>
                      <a:cubicBezTo>
                        <a:pt x="12436" y="1773"/>
                        <a:pt x="12265" y="2764"/>
                        <a:pt x="12117" y="3361"/>
                      </a:cubicBezTo>
                      <a:cubicBezTo>
                        <a:pt x="11934" y="4094"/>
                        <a:pt x="11610" y="4695"/>
                        <a:pt x="12229" y="5358"/>
                      </a:cubicBezTo>
                      <a:cubicBezTo>
                        <a:pt x="11514" y="5554"/>
                        <a:pt x="11066" y="6152"/>
                        <a:pt x="10695" y="6759"/>
                      </a:cubicBezTo>
                      <a:cubicBezTo>
                        <a:pt x="10281" y="6261"/>
                        <a:pt x="9991" y="6121"/>
                        <a:pt x="9650" y="6121"/>
                      </a:cubicBezTo>
                      <a:cubicBezTo>
                        <a:pt x="9364" y="6121"/>
                        <a:pt x="9041" y="6220"/>
                        <a:pt x="8578" y="6289"/>
                      </a:cubicBezTo>
                      <a:cubicBezTo>
                        <a:pt x="7277" y="6482"/>
                        <a:pt x="7335" y="6649"/>
                        <a:pt x="6452" y="7652"/>
                      </a:cubicBezTo>
                      <a:cubicBezTo>
                        <a:pt x="6619" y="6908"/>
                        <a:pt x="6130" y="6595"/>
                        <a:pt x="5551" y="6595"/>
                      </a:cubicBezTo>
                      <a:cubicBezTo>
                        <a:pt x="5159" y="6595"/>
                        <a:pt x="4724" y="6739"/>
                        <a:pt x="4426" y="6992"/>
                      </a:cubicBezTo>
                      <a:cubicBezTo>
                        <a:pt x="4467" y="6458"/>
                        <a:pt x="4151" y="6240"/>
                        <a:pt x="3722" y="6240"/>
                      </a:cubicBezTo>
                      <a:cubicBezTo>
                        <a:pt x="2919" y="6240"/>
                        <a:pt x="1719" y="7006"/>
                        <a:pt x="1729" y="7896"/>
                      </a:cubicBezTo>
                      <a:cubicBezTo>
                        <a:pt x="1333" y="8102"/>
                        <a:pt x="926" y="8287"/>
                        <a:pt x="509" y="8447"/>
                      </a:cubicBezTo>
                      <a:cubicBezTo>
                        <a:pt x="476" y="9376"/>
                        <a:pt x="185" y="9896"/>
                        <a:pt x="1" y="10684"/>
                      </a:cubicBezTo>
                      <a:cubicBezTo>
                        <a:pt x="850" y="10702"/>
                        <a:pt x="1387" y="10995"/>
                        <a:pt x="2128" y="11083"/>
                      </a:cubicBezTo>
                      <a:cubicBezTo>
                        <a:pt x="2350" y="11109"/>
                        <a:pt x="2577" y="11120"/>
                        <a:pt x="2807" y="11120"/>
                      </a:cubicBezTo>
                      <a:cubicBezTo>
                        <a:pt x="3988" y="11120"/>
                        <a:pt x="5252" y="10830"/>
                        <a:pt x="6428" y="10830"/>
                      </a:cubicBezTo>
                      <a:cubicBezTo>
                        <a:pt x="9553" y="10830"/>
                        <a:pt x="12621" y="11083"/>
                        <a:pt x="15753" y="11083"/>
                      </a:cubicBezTo>
                      <a:cubicBezTo>
                        <a:pt x="19192" y="11083"/>
                        <a:pt x="22659" y="11287"/>
                        <a:pt x="26097" y="11287"/>
                      </a:cubicBezTo>
                      <a:cubicBezTo>
                        <a:pt x="27334" y="11287"/>
                        <a:pt x="28567" y="11260"/>
                        <a:pt x="29794" y="11189"/>
                      </a:cubicBezTo>
                      <a:cubicBezTo>
                        <a:pt x="30521" y="10511"/>
                        <a:pt x="30761" y="10172"/>
                        <a:pt x="29953" y="9431"/>
                      </a:cubicBezTo>
                      <a:cubicBezTo>
                        <a:pt x="31557" y="8618"/>
                        <a:pt x="29830" y="7023"/>
                        <a:pt x="29561" y="6019"/>
                      </a:cubicBezTo>
                      <a:cubicBezTo>
                        <a:pt x="29163" y="4533"/>
                        <a:pt x="29613" y="2999"/>
                        <a:pt x="27633" y="2499"/>
                      </a:cubicBezTo>
                      <a:cubicBezTo>
                        <a:pt x="27556" y="2480"/>
                        <a:pt x="27473" y="2473"/>
                        <a:pt x="27388" y="2473"/>
                      </a:cubicBezTo>
                      <a:cubicBezTo>
                        <a:pt x="27165" y="2473"/>
                        <a:pt x="26924" y="2522"/>
                        <a:pt x="26703" y="2522"/>
                      </a:cubicBezTo>
                      <a:cubicBezTo>
                        <a:pt x="26595" y="2522"/>
                        <a:pt x="26491" y="2510"/>
                        <a:pt x="26398" y="2475"/>
                      </a:cubicBezTo>
                      <a:cubicBezTo>
                        <a:pt x="26075" y="2354"/>
                        <a:pt x="25938" y="2089"/>
                        <a:pt x="25646" y="1968"/>
                      </a:cubicBezTo>
                      <a:cubicBezTo>
                        <a:pt x="24944" y="1682"/>
                        <a:pt x="24313" y="1545"/>
                        <a:pt x="23493" y="1462"/>
                      </a:cubicBezTo>
                      <a:cubicBezTo>
                        <a:pt x="23085" y="1421"/>
                        <a:pt x="22629" y="1375"/>
                        <a:pt x="22173" y="1375"/>
                      </a:cubicBezTo>
                      <a:cubicBezTo>
                        <a:pt x="21393" y="1375"/>
                        <a:pt x="20610" y="1510"/>
                        <a:pt x="20054" y="2035"/>
                      </a:cubicBezTo>
                      <a:cubicBezTo>
                        <a:pt x="20199" y="2241"/>
                        <a:pt x="20294" y="2479"/>
                        <a:pt x="20333" y="2728"/>
                      </a:cubicBezTo>
                      <a:lnTo>
                        <a:pt x="19701" y="2475"/>
                      </a:lnTo>
                      <a:cubicBezTo>
                        <a:pt x="19798" y="2314"/>
                        <a:pt x="19916" y="2165"/>
                        <a:pt x="20054" y="2035"/>
                      </a:cubicBezTo>
                      <a:cubicBezTo>
                        <a:pt x="19757" y="1616"/>
                        <a:pt x="19270" y="1364"/>
                        <a:pt x="18731" y="1364"/>
                      </a:cubicBezTo>
                      <a:cubicBezTo>
                        <a:pt x="18397" y="1364"/>
                        <a:pt x="18042" y="1461"/>
                        <a:pt x="17701" y="1674"/>
                      </a:cubicBezTo>
                      <a:cubicBezTo>
                        <a:pt x="17470" y="545"/>
                        <a:pt x="16340" y="1"/>
                        <a:pt x="151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441406" y="4549224"/>
                  <a:ext cx="1270780" cy="91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61" h="15783" extrusionOk="0">
                      <a:moveTo>
                        <a:pt x="1" y="1"/>
                      </a:moveTo>
                      <a:lnTo>
                        <a:pt x="1" y="15783"/>
                      </a:lnTo>
                      <a:lnTo>
                        <a:pt x="21861" y="15783"/>
                      </a:lnTo>
                      <a:lnTo>
                        <a:pt x="218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3" name="Google Shape;313;p8"/>
                <p:cNvSpPr/>
                <p:nvPr/>
              </p:nvSpPr>
              <p:spPr>
                <a:xfrm>
                  <a:off x="821226" y="4646940"/>
                  <a:ext cx="57491" cy="215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3708" extrusionOk="0">
                      <a:moveTo>
                        <a:pt x="1" y="0"/>
                      </a:moveTo>
                      <a:lnTo>
                        <a:pt x="1" y="3707"/>
                      </a:lnTo>
                      <a:lnTo>
                        <a:pt x="989" y="3707"/>
                      </a:lnTo>
                      <a:lnTo>
                        <a:pt x="98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4" name="Google Shape;314;p8"/>
                <p:cNvSpPr/>
                <p:nvPr/>
              </p:nvSpPr>
              <p:spPr>
                <a:xfrm>
                  <a:off x="982070" y="4802437"/>
                  <a:ext cx="77778" cy="228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" h="3924" extrusionOk="0">
                      <a:moveTo>
                        <a:pt x="0" y="0"/>
                      </a:moveTo>
                      <a:lnTo>
                        <a:pt x="0" y="3924"/>
                      </a:lnTo>
                      <a:lnTo>
                        <a:pt x="1338" y="3924"/>
                      </a:lnTo>
                      <a:lnTo>
                        <a:pt x="13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5" name="Google Shape;315;p8"/>
                <p:cNvSpPr/>
                <p:nvPr/>
              </p:nvSpPr>
              <p:spPr>
                <a:xfrm>
                  <a:off x="1205870" y="4611248"/>
                  <a:ext cx="63827" cy="15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" h="2684" extrusionOk="0">
                      <a:moveTo>
                        <a:pt x="0" y="1"/>
                      </a:moveTo>
                      <a:lnTo>
                        <a:pt x="0" y="2683"/>
                      </a:lnTo>
                      <a:lnTo>
                        <a:pt x="1098" y="2683"/>
                      </a:lnTo>
                      <a:lnTo>
                        <a:pt x="10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6" name="Google Shape;316;p8"/>
                <p:cNvSpPr/>
                <p:nvPr/>
              </p:nvSpPr>
              <p:spPr>
                <a:xfrm>
                  <a:off x="1292948" y="5117501"/>
                  <a:ext cx="68070" cy="241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4155" extrusionOk="0">
                      <a:moveTo>
                        <a:pt x="1" y="0"/>
                      </a:moveTo>
                      <a:lnTo>
                        <a:pt x="1" y="4155"/>
                      </a:lnTo>
                      <a:lnTo>
                        <a:pt x="1171" y="4155"/>
                      </a:lnTo>
                      <a:lnTo>
                        <a:pt x="117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7" name="Google Shape;317;p8"/>
                <p:cNvSpPr/>
                <p:nvPr/>
              </p:nvSpPr>
              <p:spPr>
                <a:xfrm>
                  <a:off x="2372591" y="4874692"/>
                  <a:ext cx="7208" cy="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6" extrusionOk="0">
                      <a:moveTo>
                        <a:pt x="1" y="1"/>
                      </a:moveTo>
                      <a:lnTo>
                        <a:pt x="123" y="86"/>
                      </a:lnTo>
                      <a:cubicBezTo>
                        <a:pt x="87" y="51"/>
                        <a:pt x="46" y="23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8" name="Google Shape;318;p8"/>
                <p:cNvSpPr/>
                <p:nvPr/>
              </p:nvSpPr>
              <p:spPr>
                <a:xfrm>
                  <a:off x="839246" y="4803948"/>
                  <a:ext cx="1555210" cy="925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4" h="15919" extrusionOk="0">
                      <a:moveTo>
                        <a:pt x="21786" y="1"/>
                      </a:moveTo>
                      <a:cubicBezTo>
                        <a:pt x="20540" y="1"/>
                        <a:pt x="18763" y="984"/>
                        <a:pt x="18412" y="2091"/>
                      </a:cubicBezTo>
                      <a:cubicBezTo>
                        <a:pt x="17939" y="1578"/>
                        <a:pt x="17418" y="1371"/>
                        <a:pt x="16895" y="1371"/>
                      </a:cubicBezTo>
                      <a:cubicBezTo>
                        <a:pt x="16175" y="1371"/>
                        <a:pt x="15452" y="1763"/>
                        <a:pt x="14843" y="2286"/>
                      </a:cubicBezTo>
                      <a:cubicBezTo>
                        <a:pt x="14840" y="1466"/>
                        <a:pt x="14245" y="1107"/>
                        <a:pt x="13457" y="1107"/>
                      </a:cubicBezTo>
                      <a:cubicBezTo>
                        <a:pt x="11876" y="1107"/>
                        <a:pt x="9519" y="2549"/>
                        <a:pt x="9608" y="4594"/>
                      </a:cubicBezTo>
                      <a:cubicBezTo>
                        <a:pt x="8336" y="4736"/>
                        <a:pt x="7449" y="6512"/>
                        <a:pt x="8388" y="7555"/>
                      </a:cubicBezTo>
                      <a:cubicBezTo>
                        <a:pt x="7531" y="7720"/>
                        <a:pt x="7002" y="8470"/>
                        <a:pt x="7089" y="9382"/>
                      </a:cubicBezTo>
                      <a:cubicBezTo>
                        <a:pt x="6875" y="9364"/>
                        <a:pt x="6663" y="9353"/>
                        <a:pt x="6455" y="9353"/>
                      </a:cubicBezTo>
                      <a:cubicBezTo>
                        <a:pt x="5157" y="9353"/>
                        <a:pt x="4040" y="9785"/>
                        <a:pt x="3975" y="11545"/>
                      </a:cubicBezTo>
                      <a:cubicBezTo>
                        <a:pt x="3843" y="11521"/>
                        <a:pt x="3717" y="11509"/>
                        <a:pt x="3598" y="11509"/>
                      </a:cubicBezTo>
                      <a:cubicBezTo>
                        <a:pt x="2420" y="11509"/>
                        <a:pt x="1884" y="12653"/>
                        <a:pt x="1753" y="13863"/>
                      </a:cubicBezTo>
                      <a:cubicBezTo>
                        <a:pt x="1204" y="13896"/>
                        <a:pt x="440" y="14233"/>
                        <a:pt x="289" y="14810"/>
                      </a:cubicBezTo>
                      <a:cubicBezTo>
                        <a:pt x="0" y="15919"/>
                        <a:pt x="524" y="15554"/>
                        <a:pt x="1322" y="15739"/>
                      </a:cubicBezTo>
                      <a:cubicBezTo>
                        <a:pt x="1668" y="15819"/>
                        <a:pt x="2029" y="15852"/>
                        <a:pt x="2397" y="15852"/>
                      </a:cubicBezTo>
                      <a:cubicBezTo>
                        <a:pt x="3847" y="15852"/>
                        <a:pt x="5426" y="15351"/>
                        <a:pt x="6780" y="15273"/>
                      </a:cubicBezTo>
                      <a:cubicBezTo>
                        <a:pt x="10311" y="15069"/>
                        <a:pt x="13867" y="15133"/>
                        <a:pt x="17373" y="14966"/>
                      </a:cubicBezTo>
                      <a:cubicBezTo>
                        <a:pt x="17861" y="14942"/>
                        <a:pt x="18351" y="14935"/>
                        <a:pt x="18841" y="14935"/>
                      </a:cubicBezTo>
                      <a:cubicBezTo>
                        <a:pt x="19821" y="14935"/>
                        <a:pt x="20805" y="14966"/>
                        <a:pt x="21781" y="14966"/>
                      </a:cubicBezTo>
                      <a:cubicBezTo>
                        <a:pt x="22437" y="14966"/>
                        <a:pt x="24017" y="15202"/>
                        <a:pt x="25231" y="15202"/>
                      </a:cubicBezTo>
                      <a:cubicBezTo>
                        <a:pt x="25863" y="15202"/>
                        <a:pt x="26396" y="15138"/>
                        <a:pt x="26646" y="14942"/>
                      </a:cubicBezTo>
                      <a:cubicBezTo>
                        <a:pt x="26684" y="14911"/>
                        <a:pt x="26718" y="14869"/>
                        <a:pt x="26754" y="14831"/>
                      </a:cubicBezTo>
                      <a:lnTo>
                        <a:pt x="26754" y="1658"/>
                      </a:lnTo>
                      <a:cubicBezTo>
                        <a:pt x="26679" y="1512"/>
                        <a:pt x="26595" y="1388"/>
                        <a:pt x="26501" y="1303"/>
                      </a:cubicBezTo>
                      <a:lnTo>
                        <a:pt x="26501" y="1303"/>
                      </a:lnTo>
                      <a:lnTo>
                        <a:pt x="26754" y="1478"/>
                      </a:lnTo>
                      <a:lnTo>
                        <a:pt x="26754" y="1454"/>
                      </a:lnTo>
                      <a:cubicBezTo>
                        <a:pt x="26281" y="870"/>
                        <a:pt x="25564" y="569"/>
                        <a:pt x="24857" y="569"/>
                      </a:cubicBezTo>
                      <a:cubicBezTo>
                        <a:pt x="24141" y="569"/>
                        <a:pt x="23434" y="877"/>
                        <a:pt x="22999" y="1514"/>
                      </a:cubicBezTo>
                      <a:cubicBezTo>
                        <a:pt x="23193" y="424"/>
                        <a:pt x="22604" y="1"/>
                        <a:pt x="2178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19" name="Google Shape;319;p8"/>
                <p:cNvSpPr/>
                <p:nvPr/>
              </p:nvSpPr>
              <p:spPr>
                <a:xfrm>
                  <a:off x="-56475" y="5061696"/>
                  <a:ext cx="1448658" cy="67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1" h="11645" extrusionOk="0">
                      <a:moveTo>
                        <a:pt x="11328" y="1"/>
                      </a:moveTo>
                      <a:cubicBezTo>
                        <a:pt x="10130" y="1"/>
                        <a:pt x="8991" y="595"/>
                        <a:pt x="9190" y="1677"/>
                      </a:cubicBezTo>
                      <a:cubicBezTo>
                        <a:pt x="8844" y="1290"/>
                        <a:pt x="8549" y="1130"/>
                        <a:pt x="8297" y="1130"/>
                      </a:cubicBezTo>
                      <a:cubicBezTo>
                        <a:pt x="7302" y="1130"/>
                        <a:pt x="6987" y="3626"/>
                        <a:pt x="6934" y="4484"/>
                      </a:cubicBezTo>
                      <a:cubicBezTo>
                        <a:pt x="6906" y="4482"/>
                        <a:pt x="6879" y="4481"/>
                        <a:pt x="6852" y="4481"/>
                      </a:cubicBezTo>
                      <a:cubicBezTo>
                        <a:pt x="5918" y="4481"/>
                        <a:pt x="5841" y="5686"/>
                        <a:pt x="5896" y="6492"/>
                      </a:cubicBezTo>
                      <a:cubicBezTo>
                        <a:pt x="5754" y="6467"/>
                        <a:pt x="5617" y="6454"/>
                        <a:pt x="5489" y="6454"/>
                      </a:cubicBezTo>
                      <a:cubicBezTo>
                        <a:pt x="4789" y="6454"/>
                        <a:pt x="4322" y="6842"/>
                        <a:pt x="4414" y="7738"/>
                      </a:cubicBezTo>
                      <a:cubicBezTo>
                        <a:pt x="4182" y="7622"/>
                        <a:pt x="3963" y="7568"/>
                        <a:pt x="3763" y="7568"/>
                      </a:cubicBezTo>
                      <a:cubicBezTo>
                        <a:pt x="3122" y="7568"/>
                        <a:pt x="2693" y="8126"/>
                        <a:pt x="2776" y="8972"/>
                      </a:cubicBezTo>
                      <a:cubicBezTo>
                        <a:pt x="2492" y="8733"/>
                        <a:pt x="2281" y="8639"/>
                        <a:pt x="2111" y="8639"/>
                      </a:cubicBezTo>
                      <a:cubicBezTo>
                        <a:pt x="1686" y="8639"/>
                        <a:pt x="1523" y="9231"/>
                        <a:pt x="1138" y="9606"/>
                      </a:cubicBezTo>
                      <a:cubicBezTo>
                        <a:pt x="703" y="10030"/>
                        <a:pt x="0" y="10575"/>
                        <a:pt x="12" y="11274"/>
                      </a:cubicBezTo>
                      <a:cubicBezTo>
                        <a:pt x="655" y="11546"/>
                        <a:pt x="1418" y="11645"/>
                        <a:pt x="2232" y="11645"/>
                      </a:cubicBezTo>
                      <a:cubicBezTo>
                        <a:pt x="4122" y="11645"/>
                        <a:pt x="6284" y="11112"/>
                        <a:pt x="7846" y="10962"/>
                      </a:cubicBezTo>
                      <a:cubicBezTo>
                        <a:pt x="8449" y="10904"/>
                        <a:pt x="9050" y="10883"/>
                        <a:pt x="9650" y="10883"/>
                      </a:cubicBezTo>
                      <a:cubicBezTo>
                        <a:pt x="11239" y="10883"/>
                        <a:pt x="12821" y="11031"/>
                        <a:pt x="14426" y="11031"/>
                      </a:cubicBezTo>
                      <a:cubicBezTo>
                        <a:pt x="14789" y="11031"/>
                        <a:pt x="15154" y="11023"/>
                        <a:pt x="15520" y="11005"/>
                      </a:cubicBezTo>
                      <a:cubicBezTo>
                        <a:pt x="15879" y="10986"/>
                        <a:pt x="16276" y="10982"/>
                        <a:pt x="16695" y="10982"/>
                      </a:cubicBezTo>
                      <a:cubicBezTo>
                        <a:pt x="17159" y="10982"/>
                        <a:pt x="17651" y="10988"/>
                        <a:pt x="18154" y="10988"/>
                      </a:cubicBezTo>
                      <a:cubicBezTo>
                        <a:pt x="19832" y="10988"/>
                        <a:pt x="21619" y="10921"/>
                        <a:pt x="22819" y="10347"/>
                      </a:cubicBezTo>
                      <a:cubicBezTo>
                        <a:pt x="24920" y="9341"/>
                        <a:pt x="23608" y="5771"/>
                        <a:pt x="21548" y="5771"/>
                      </a:cubicBezTo>
                      <a:cubicBezTo>
                        <a:pt x="21534" y="5771"/>
                        <a:pt x="21521" y="5771"/>
                        <a:pt x="21507" y="5771"/>
                      </a:cubicBezTo>
                      <a:cubicBezTo>
                        <a:pt x="21516" y="5881"/>
                        <a:pt x="21494" y="5926"/>
                        <a:pt x="21458" y="5958"/>
                      </a:cubicBezTo>
                      <a:cubicBezTo>
                        <a:pt x="21466" y="5990"/>
                        <a:pt x="21475" y="6021"/>
                        <a:pt x="21481" y="6053"/>
                      </a:cubicBezTo>
                      <a:lnTo>
                        <a:pt x="21333" y="6053"/>
                      </a:lnTo>
                      <a:cubicBezTo>
                        <a:pt x="21377" y="6004"/>
                        <a:pt x="21423" y="5989"/>
                        <a:pt x="21458" y="5958"/>
                      </a:cubicBezTo>
                      <a:cubicBezTo>
                        <a:pt x="21253" y="5117"/>
                        <a:pt x="20987" y="4384"/>
                        <a:pt x="20248" y="4384"/>
                      </a:cubicBezTo>
                      <a:cubicBezTo>
                        <a:pt x="19957" y="4384"/>
                        <a:pt x="19593" y="4498"/>
                        <a:pt x="19130" y="4762"/>
                      </a:cubicBezTo>
                      <a:cubicBezTo>
                        <a:pt x="19674" y="3179"/>
                        <a:pt x="18570" y="2588"/>
                        <a:pt x="17316" y="2588"/>
                      </a:cubicBezTo>
                      <a:cubicBezTo>
                        <a:pt x="16716" y="2588"/>
                        <a:pt x="16081" y="2723"/>
                        <a:pt x="15576" y="2949"/>
                      </a:cubicBezTo>
                      <a:cubicBezTo>
                        <a:pt x="15740" y="2152"/>
                        <a:pt x="15298" y="1838"/>
                        <a:pt x="14774" y="1838"/>
                      </a:cubicBezTo>
                      <a:cubicBezTo>
                        <a:pt x="14439" y="1838"/>
                        <a:pt x="14071" y="1966"/>
                        <a:pt x="13805" y="2179"/>
                      </a:cubicBezTo>
                      <a:cubicBezTo>
                        <a:pt x="13961" y="683"/>
                        <a:pt x="12611" y="1"/>
                        <a:pt x="1132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0" name="Google Shape;320;p8"/>
                <p:cNvSpPr/>
                <p:nvPr/>
              </p:nvSpPr>
              <p:spPr>
                <a:xfrm>
                  <a:off x="6345349" y="5038037"/>
                  <a:ext cx="1860393" cy="70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04" h="12099" extrusionOk="0">
                      <a:moveTo>
                        <a:pt x="8344" y="0"/>
                      </a:moveTo>
                      <a:cubicBezTo>
                        <a:pt x="7429" y="0"/>
                        <a:pt x="6414" y="604"/>
                        <a:pt x="6272" y="1597"/>
                      </a:cubicBezTo>
                      <a:cubicBezTo>
                        <a:pt x="6046" y="1539"/>
                        <a:pt x="5796" y="1507"/>
                        <a:pt x="5544" y="1507"/>
                      </a:cubicBezTo>
                      <a:cubicBezTo>
                        <a:pt x="4750" y="1507"/>
                        <a:pt x="3943" y="1832"/>
                        <a:pt x="3846" y="2747"/>
                      </a:cubicBezTo>
                      <a:cubicBezTo>
                        <a:pt x="3564" y="2512"/>
                        <a:pt x="3302" y="2417"/>
                        <a:pt x="3056" y="2417"/>
                      </a:cubicBezTo>
                      <a:cubicBezTo>
                        <a:pt x="2356" y="2417"/>
                        <a:pt x="1793" y="3196"/>
                        <a:pt x="1306" y="3757"/>
                      </a:cubicBezTo>
                      <a:cubicBezTo>
                        <a:pt x="745" y="4402"/>
                        <a:pt x="278" y="5097"/>
                        <a:pt x="173" y="6181"/>
                      </a:cubicBezTo>
                      <a:cubicBezTo>
                        <a:pt x="0" y="7969"/>
                        <a:pt x="119" y="9975"/>
                        <a:pt x="337" y="11714"/>
                      </a:cubicBezTo>
                      <a:cubicBezTo>
                        <a:pt x="1167" y="11997"/>
                        <a:pt x="2093" y="12098"/>
                        <a:pt x="3059" y="12098"/>
                      </a:cubicBezTo>
                      <a:cubicBezTo>
                        <a:pt x="5328" y="12098"/>
                        <a:pt x="7820" y="11539"/>
                        <a:pt x="9817" y="11454"/>
                      </a:cubicBezTo>
                      <a:cubicBezTo>
                        <a:pt x="13272" y="11309"/>
                        <a:pt x="16699" y="11168"/>
                        <a:pt x="20172" y="11168"/>
                      </a:cubicBezTo>
                      <a:cubicBezTo>
                        <a:pt x="23064" y="11168"/>
                        <a:pt x="25891" y="11611"/>
                        <a:pt x="28637" y="11742"/>
                      </a:cubicBezTo>
                      <a:cubicBezTo>
                        <a:pt x="28712" y="11746"/>
                        <a:pt x="28785" y="11747"/>
                        <a:pt x="28855" y="11747"/>
                      </a:cubicBezTo>
                      <a:cubicBezTo>
                        <a:pt x="32003" y="11747"/>
                        <a:pt x="31085" y="8268"/>
                        <a:pt x="29883" y="8268"/>
                      </a:cubicBezTo>
                      <a:cubicBezTo>
                        <a:pt x="29802" y="8268"/>
                        <a:pt x="29719" y="8284"/>
                        <a:pt x="29637" y="8318"/>
                      </a:cubicBezTo>
                      <a:lnTo>
                        <a:pt x="29922" y="8176"/>
                      </a:lnTo>
                      <a:cubicBezTo>
                        <a:pt x="30818" y="6529"/>
                        <a:pt x="29651" y="6204"/>
                        <a:pt x="28236" y="6159"/>
                      </a:cubicBezTo>
                      <a:cubicBezTo>
                        <a:pt x="28275" y="5451"/>
                        <a:pt x="28591" y="4833"/>
                        <a:pt x="27929" y="4463"/>
                      </a:cubicBezTo>
                      <a:cubicBezTo>
                        <a:pt x="27808" y="4395"/>
                        <a:pt x="27670" y="4365"/>
                        <a:pt x="27527" y="4365"/>
                      </a:cubicBezTo>
                      <a:cubicBezTo>
                        <a:pt x="27065" y="4365"/>
                        <a:pt x="26547" y="4674"/>
                        <a:pt x="26353" y="4998"/>
                      </a:cubicBezTo>
                      <a:cubicBezTo>
                        <a:pt x="26438" y="3500"/>
                        <a:pt x="25343" y="2499"/>
                        <a:pt x="24176" y="2499"/>
                      </a:cubicBezTo>
                      <a:cubicBezTo>
                        <a:pt x="23471" y="2499"/>
                        <a:pt x="22741" y="2864"/>
                        <a:pt x="22228" y="3705"/>
                      </a:cubicBezTo>
                      <a:cubicBezTo>
                        <a:pt x="22197" y="3203"/>
                        <a:pt x="21625" y="2945"/>
                        <a:pt x="21074" y="2945"/>
                      </a:cubicBezTo>
                      <a:cubicBezTo>
                        <a:pt x="20880" y="2945"/>
                        <a:pt x="20689" y="2977"/>
                        <a:pt x="20525" y="3041"/>
                      </a:cubicBezTo>
                      <a:cubicBezTo>
                        <a:pt x="19814" y="3320"/>
                        <a:pt x="19637" y="4073"/>
                        <a:pt x="19360" y="4736"/>
                      </a:cubicBezTo>
                      <a:cubicBezTo>
                        <a:pt x="19033" y="4467"/>
                        <a:pt x="18700" y="4342"/>
                        <a:pt x="18389" y="4342"/>
                      </a:cubicBezTo>
                      <a:cubicBezTo>
                        <a:pt x="17835" y="4342"/>
                        <a:pt x="17352" y="4738"/>
                        <a:pt x="17104" y="5417"/>
                      </a:cubicBezTo>
                      <a:cubicBezTo>
                        <a:pt x="17502" y="4330"/>
                        <a:pt x="17015" y="3716"/>
                        <a:pt x="16219" y="3716"/>
                      </a:cubicBezTo>
                      <a:cubicBezTo>
                        <a:pt x="15897" y="3716"/>
                        <a:pt x="15525" y="3817"/>
                        <a:pt x="15140" y="4027"/>
                      </a:cubicBezTo>
                      <a:cubicBezTo>
                        <a:pt x="15187" y="3210"/>
                        <a:pt x="14397" y="1986"/>
                        <a:pt x="13591" y="1986"/>
                      </a:cubicBezTo>
                      <a:cubicBezTo>
                        <a:pt x="13331" y="1986"/>
                        <a:pt x="13070" y="2113"/>
                        <a:pt x="12835" y="2423"/>
                      </a:cubicBezTo>
                      <a:cubicBezTo>
                        <a:pt x="12817" y="1437"/>
                        <a:pt x="11951" y="894"/>
                        <a:pt x="11058" y="894"/>
                      </a:cubicBezTo>
                      <a:cubicBezTo>
                        <a:pt x="10632" y="894"/>
                        <a:pt x="10199" y="1018"/>
                        <a:pt x="9850" y="1277"/>
                      </a:cubicBezTo>
                      <a:cubicBezTo>
                        <a:pt x="9747" y="388"/>
                        <a:pt x="9078" y="0"/>
                        <a:pt x="83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1" name="Google Shape;321;p8"/>
                <p:cNvSpPr/>
                <p:nvPr/>
              </p:nvSpPr>
              <p:spPr>
                <a:xfrm>
                  <a:off x="3011960" y="4398493"/>
                  <a:ext cx="1981652" cy="1437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90" h="24721" extrusionOk="0">
                      <a:moveTo>
                        <a:pt x="1" y="0"/>
                      </a:moveTo>
                      <a:lnTo>
                        <a:pt x="1" y="24720"/>
                      </a:lnTo>
                      <a:lnTo>
                        <a:pt x="34090" y="24720"/>
                      </a:lnTo>
                      <a:lnTo>
                        <a:pt x="3409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2" name="Google Shape;322;p8"/>
                <p:cNvSpPr/>
                <p:nvPr/>
              </p:nvSpPr>
              <p:spPr>
                <a:xfrm>
                  <a:off x="2361139" y="4288163"/>
                  <a:ext cx="783185" cy="146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3" h="25214" extrusionOk="0">
                      <a:moveTo>
                        <a:pt x="0" y="1"/>
                      </a:moveTo>
                      <a:lnTo>
                        <a:pt x="0" y="25213"/>
                      </a:lnTo>
                      <a:lnTo>
                        <a:pt x="13472" y="25213"/>
                      </a:lnTo>
                      <a:lnTo>
                        <a:pt x="1347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3" name="Google Shape;323;p8"/>
                <p:cNvSpPr/>
                <p:nvPr/>
              </p:nvSpPr>
              <p:spPr>
                <a:xfrm>
                  <a:off x="3353646" y="4734076"/>
                  <a:ext cx="213802" cy="516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8886" extrusionOk="0">
                      <a:moveTo>
                        <a:pt x="1889" y="0"/>
                      </a:moveTo>
                      <a:lnTo>
                        <a:pt x="1183" y="560"/>
                      </a:lnTo>
                      <a:lnTo>
                        <a:pt x="1183" y="2203"/>
                      </a:lnTo>
                      <a:lnTo>
                        <a:pt x="920" y="2203"/>
                      </a:lnTo>
                      <a:lnTo>
                        <a:pt x="920" y="1276"/>
                      </a:lnTo>
                      <a:lnTo>
                        <a:pt x="461" y="875"/>
                      </a:lnTo>
                      <a:lnTo>
                        <a:pt x="0" y="1276"/>
                      </a:lnTo>
                      <a:lnTo>
                        <a:pt x="0" y="2203"/>
                      </a:lnTo>
                      <a:lnTo>
                        <a:pt x="0" y="3114"/>
                      </a:lnTo>
                      <a:lnTo>
                        <a:pt x="0" y="8885"/>
                      </a:lnTo>
                      <a:lnTo>
                        <a:pt x="3678" y="8885"/>
                      </a:lnTo>
                      <a:lnTo>
                        <a:pt x="3678" y="2973"/>
                      </a:lnTo>
                      <a:lnTo>
                        <a:pt x="3678" y="2203"/>
                      </a:lnTo>
                      <a:lnTo>
                        <a:pt x="3678" y="1137"/>
                      </a:lnTo>
                      <a:lnTo>
                        <a:pt x="3218" y="734"/>
                      </a:lnTo>
                      <a:lnTo>
                        <a:pt x="2759" y="1137"/>
                      </a:lnTo>
                      <a:lnTo>
                        <a:pt x="2759" y="2203"/>
                      </a:lnTo>
                      <a:lnTo>
                        <a:pt x="2594" y="2203"/>
                      </a:lnTo>
                      <a:lnTo>
                        <a:pt x="2594" y="560"/>
                      </a:lnTo>
                      <a:lnTo>
                        <a:pt x="188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4" name="Google Shape;324;p8"/>
                <p:cNvSpPr/>
                <p:nvPr/>
              </p:nvSpPr>
              <p:spPr>
                <a:xfrm>
                  <a:off x="3376491" y="5016645"/>
                  <a:ext cx="53538" cy="189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3254" extrusionOk="0">
                      <a:moveTo>
                        <a:pt x="461" y="0"/>
                      </a:moveTo>
                      <a:cubicBezTo>
                        <a:pt x="197" y="0"/>
                        <a:pt x="1" y="1014"/>
                        <a:pt x="1" y="1014"/>
                      </a:cubicBezTo>
                      <a:lnTo>
                        <a:pt x="1" y="3253"/>
                      </a:lnTo>
                      <a:lnTo>
                        <a:pt x="920" y="3253"/>
                      </a:lnTo>
                      <a:lnTo>
                        <a:pt x="920" y="1014"/>
                      </a:lnTo>
                      <a:cubicBezTo>
                        <a:pt x="920" y="1014"/>
                        <a:pt x="726" y="0"/>
                        <a:pt x="4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5" name="Google Shape;325;p8"/>
                <p:cNvSpPr/>
                <p:nvPr/>
              </p:nvSpPr>
              <p:spPr>
                <a:xfrm>
                  <a:off x="3487228" y="5016645"/>
                  <a:ext cx="53538" cy="189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3254" extrusionOk="0">
                      <a:moveTo>
                        <a:pt x="461" y="0"/>
                      </a:moveTo>
                      <a:cubicBezTo>
                        <a:pt x="197" y="0"/>
                        <a:pt x="1" y="1014"/>
                        <a:pt x="1" y="1014"/>
                      </a:cubicBezTo>
                      <a:lnTo>
                        <a:pt x="1" y="3253"/>
                      </a:lnTo>
                      <a:lnTo>
                        <a:pt x="920" y="3253"/>
                      </a:lnTo>
                      <a:lnTo>
                        <a:pt x="920" y="1014"/>
                      </a:lnTo>
                      <a:cubicBezTo>
                        <a:pt x="920" y="1014"/>
                        <a:pt x="726" y="0"/>
                        <a:pt x="4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3422413" y="4933287"/>
                  <a:ext cx="91671" cy="130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" h="2240" extrusionOk="0">
                      <a:moveTo>
                        <a:pt x="657" y="0"/>
                      </a:moveTo>
                      <a:lnTo>
                        <a:pt x="0" y="1015"/>
                      </a:lnTo>
                      <a:lnTo>
                        <a:pt x="650" y="2239"/>
                      </a:lnTo>
                      <a:lnTo>
                        <a:pt x="1576" y="876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4045738" y="4740122"/>
                  <a:ext cx="213860" cy="516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8885" extrusionOk="0">
                      <a:moveTo>
                        <a:pt x="1889" y="1"/>
                      </a:moveTo>
                      <a:lnTo>
                        <a:pt x="1183" y="562"/>
                      </a:lnTo>
                      <a:lnTo>
                        <a:pt x="1183" y="2205"/>
                      </a:lnTo>
                      <a:lnTo>
                        <a:pt x="920" y="2205"/>
                      </a:lnTo>
                      <a:lnTo>
                        <a:pt x="920" y="1278"/>
                      </a:lnTo>
                      <a:lnTo>
                        <a:pt x="459" y="876"/>
                      </a:lnTo>
                      <a:lnTo>
                        <a:pt x="0" y="1278"/>
                      </a:lnTo>
                      <a:lnTo>
                        <a:pt x="0" y="2205"/>
                      </a:lnTo>
                      <a:lnTo>
                        <a:pt x="0" y="3114"/>
                      </a:lnTo>
                      <a:lnTo>
                        <a:pt x="0" y="8885"/>
                      </a:lnTo>
                      <a:lnTo>
                        <a:pt x="3679" y="8885"/>
                      </a:lnTo>
                      <a:lnTo>
                        <a:pt x="3679" y="2974"/>
                      </a:lnTo>
                      <a:lnTo>
                        <a:pt x="3679" y="2205"/>
                      </a:lnTo>
                      <a:lnTo>
                        <a:pt x="3679" y="1137"/>
                      </a:lnTo>
                      <a:lnTo>
                        <a:pt x="3218" y="735"/>
                      </a:lnTo>
                      <a:lnTo>
                        <a:pt x="2758" y="1137"/>
                      </a:lnTo>
                      <a:lnTo>
                        <a:pt x="2758" y="2205"/>
                      </a:lnTo>
                      <a:lnTo>
                        <a:pt x="2594" y="2205"/>
                      </a:lnTo>
                      <a:lnTo>
                        <a:pt x="2594" y="562"/>
                      </a:lnTo>
                      <a:lnTo>
                        <a:pt x="188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4068583" y="5022807"/>
                  <a:ext cx="53538" cy="18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3255" extrusionOk="0">
                      <a:moveTo>
                        <a:pt x="461" y="0"/>
                      </a:moveTo>
                      <a:cubicBezTo>
                        <a:pt x="197" y="0"/>
                        <a:pt x="1" y="1016"/>
                        <a:pt x="1" y="1016"/>
                      </a:cubicBezTo>
                      <a:lnTo>
                        <a:pt x="1" y="3254"/>
                      </a:lnTo>
                      <a:lnTo>
                        <a:pt x="920" y="3254"/>
                      </a:lnTo>
                      <a:lnTo>
                        <a:pt x="920" y="1016"/>
                      </a:lnTo>
                      <a:cubicBezTo>
                        <a:pt x="920" y="1016"/>
                        <a:pt x="726" y="0"/>
                        <a:pt x="4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4179320" y="5022807"/>
                  <a:ext cx="53538" cy="18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3255" extrusionOk="0">
                      <a:moveTo>
                        <a:pt x="460" y="0"/>
                      </a:moveTo>
                      <a:cubicBezTo>
                        <a:pt x="197" y="0"/>
                        <a:pt x="1" y="1016"/>
                        <a:pt x="1" y="1016"/>
                      </a:cubicBezTo>
                      <a:lnTo>
                        <a:pt x="1" y="3254"/>
                      </a:lnTo>
                      <a:lnTo>
                        <a:pt x="920" y="3254"/>
                      </a:lnTo>
                      <a:lnTo>
                        <a:pt x="920" y="1016"/>
                      </a:lnTo>
                      <a:cubicBezTo>
                        <a:pt x="920" y="1016"/>
                        <a:pt x="726" y="0"/>
                        <a:pt x="46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>
                  <a:off x="4114506" y="4939391"/>
                  <a:ext cx="91555" cy="13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2239" extrusionOk="0">
                      <a:moveTo>
                        <a:pt x="657" y="1"/>
                      </a:moveTo>
                      <a:lnTo>
                        <a:pt x="0" y="1016"/>
                      </a:lnTo>
                      <a:lnTo>
                        <a:pt x="651" y="2239"/>
                      </a:lnTo>
                      <a:lnTo>
                        <a:pt x="1575" y="875"/>
                      </a:lnTo>
                      <a:lnTo>
                        <a:pt x="65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1" name="Google Shape;331;p8"/>
                <p:cNvSpPr/>
                <p:nvPr/>
              </p:nvSpPr>
              <p:spPr>
                <a:xfrm>
                  <a:off x="3646387" y="4828886"/>
                  <a:ext cx="326226" cy="31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2" h="5394" extrusionOk="0">
                      <a:moveTo>
                        <a:pt x="1" y="1"/>
                      </a:moveTo>
                      <a:lnTo>
                        <a:pt x="1" y="5393"/>
                      </a:lnTo>
                      <a:lnTo>
                        <a:pt x="5611" y="5393"/>
                      </a:lnTo>
                      <a:lnTo>
                        <a:pt x="56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2" name="Google Shape;332;p8"/>
                <p:cNvSpPr/>
                <p:nvPr/>
              </p:nvSpPr>
              <p:spPr>
                <a:xfrm>
                  <a:off x="3743929" y="4890736"/>
                  <a:ext cx="131316" cy="14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451" extrusionOk="0">
                      <a:moveTo>
                        <a:pt x="1128" y="1"/>
                      </a:moveTo>
                      <a:lnTo>
                        <a:pt x="1" y="1166"/>
                      </a:lnTo>
                      <a:lnTo>
                        <a:pt x="1127" y="2450"/>
                      </a:lnTo>
                      <a:lnTo>
                        <a:pt x="2258" y="1226"/>
                      </a:lnTo>
                      <a:lnTo>
                        <a:pt x="112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3" name="Google Shape;333;p8"/>
                <p:cNvSpPr/>
                <p:nvPr/>
              </p:nvSpPr>
              <p:spPr>
                <a:xfrm>
                  <a:off x="2452171" y="4451507"/>
                  <a:ext cx="45400" cy="1302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" h="22404" extrusionOk="0">
                      <a:moveTo>
                        <a:pt x="0" y="0"/>
                      </a:moveTo>
                      <a:lnTo>
                        <a:pt x="0" y="22403"/>
                      </a:lnTo>
                      <a:lnTo>
                        <a:pt x="780" y="22403"/>
                      </a:lnTo>
                      <a:lnTo>
                        <a:pt x="78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4" name="Google Shape;334;p8"/>
                <p:cNvSpPr/>
                <p:nvPr/>
              </p:nvSpPr>
              <p:spPr>
                <a:xfrm>
                  <a:off x="2553491" y="4451507"/>
                  <a:ext cx="39761" cy="1302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22404" extrusionOk="0">
                      <a:moveTo>
                        <a:pt x="1" y="0"/>
                      </a:moveTo>
                      <a:lnTo>
                        <a:pt x="1" y="22403"/>
                      </a:lnTo>
                      <a:lnTo>
                        <a:pt x="683" y="22403"/>
                      </a:lnTo>
                      <a:lnTo>
                        <a:pt x="6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5" name="Google Shape;335;p8"/>
                <p:cNvSpPr/>
                <p:nvPr/>
              </p:nvSpPr>
              <p:spPr>
                <a:xfrm>
                  <a:off x="2668122" y="4451507"/>
                  <a:ext cx="35343" cy="1302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22404" extrusionOk="0">
                      <a:moveTo>
                        <a:pt x="1" y="0"/>
                      </a:moveTo>
                      <a:lnTo>
                        <a:pt x="1" y="22403"/>
                      </a:lnTo>
                      <a:lnTo>
                        <a:pt x="607" y="2240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6" name="Google Shape;336;p8"/>
                <p:cNvSpPr/>
                <p:nvPr/>
              </p:nvSpPr>
              <p:spPr>
                <a:xfrm>
                  <a:off x="2764443" y="4398493"/>
                  <a:ext cx="209501" cy="560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9646" extrusionOk="0">
                      <a:moveTo>
                        <a:pt x="1802" y="0"/>
                      </a:moveTo>
                      <a:cubicBezTo>
                        <a:pt x="766" y="0"/>
                        <a:pt x="0" y="3007"/>
                        <a:pt x="0" y="3007"/>
                      </a:cubicBezTo>
                      <a:lnTo>
                        <a:pt x="0" y="9645"/>
                      </a:lnTo>
                      <a:lnTo>
                        <a:pt x="3604" y="9645"/>
                      </a:lnTo>
                      <a:lnTo>
                        <a:pt x="3604" y="3007"/>
                      </a:lnTo>
                      <a:cubicBezTo>
                        <a:pt x="3604" y="3007"/>
                        <a:pt x="2838" y="0"/>
                        <a:pt x="18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7" name="Google Shape;337;p8"/>
                <p:cNvSpPr/>
                <p:nvPr/>
              </p:nvSpPr>
              <p:spPr>
                <a:xfrm>
                  <a:off x="2764443" y="5082739"/>
                  <a:ext cx="209501" cy="560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9645" extrusionOk="0">
                      <a:moveTo>
                        <a:pt x="1802" y="1"/>
                      </a:moveTo>
                      <a:cubicBezTo>
                        <a:pt x="766" y="1"/>
                        <a:pt x="0" y="3007"/>
                        <a:pt x="0" y="3007"/>
                      </a:cubicBezTo>
                      <a:lnTo>
                        <a:pt x="0" y="9645"/>
                      </a:lnTo>
                      <a:lnTo>
                        <a:pt x="3604" y="9645"/>
                      </a:lnTo>
                      <a:lnTo>
                        <a:pt x="3604" y="3007"/>
                      </a:lnTo>
                      <a:cubicBezTo>
                        <a:pt x="3604" y="3007"/>
                        <a:pt x="2838" y="1"/>
                        <a:pt x="180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8" name="Google Shape;338;p8"/>
                <p:cNvSpPr/>
                <p:nvPr/>
              </p:nvSpPr>
              <p:spPr>
                <a:xfrm>
                  <a:off x="3011553" y="4525913"/>
                  <a:ext cx="1368787" cy="39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47" h="685" extrusionOk="0">
                      <a:moveTo>
                        <a:pt x="0" y="1"/>
                      </a:moveTo>
                      <a:lnTo>
                        <a:pt x="0" y="684"/>
                      </a:lnTo>
                      <a:lnTo>
                        <a:pt x="23546" y="684"/>
                      </a:lnTo>
                      <a:lnTo>
                        <a:pt x="235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39" name="Google Shape;339;p8"/>
                <p:cNvSpPr/>
                <p:nvPr/>
              </p:nvSpPr>
              <p:spPr>
                <a:xfrm>
                  <a:off x="3011960" y="4398493"/>
                  <a:ext cx="1368380" cy="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40" h="626" extrusionOk="0">
                      <a:moveTo>
                        <a:pt x="1" y="0"/>
                      </a:moveTo>
                      <a:lnTo>
                        <a:pt x="1" y="626"/>
                      </a:lnTo>
                      <a:lnTo>
                        <a:pt x="23539" y="626"/>
                      </a:lnTo>
                      <a:lnTo>
                        <a:pt x="2353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0" name="Google Shape;340;p8"/>
                <p:cNvSpPr/>
                <p:nvPr/>
              </p:nvSpPr>
              <p:spPr>
                <a:xfrm>
                  <a:off x="2260025" y="1984775"/>
                  <a:ext cx="528068" cy="234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7" h="32415" extrusionOk="0">
                      <a:moveTo>
                        <a:pt x="3268" y="1"/>
                      </a:moveTo>
                      <a:lnTo>
                        <a:pt x="1032" y="4390"/>
                      </a:lnTo>
                      <a:lnTo>
                        <a:pt x="1032" y="9874"/>
                      </a:lnTo>
                      <a:lnTo>
                        <a:pt x="257" y="9874"/>
                      </a:lnTo>
                      <a:lnTo>
                        <a:pt x="257" y="11632"/>
                      </a:lnTo>
                      <a:lnTo>
                        <a:pt x="1375" y="13097"/>
                      </a:lnTo>
                      <a:lnTo>
                        <a:pt x="1375" y="23410"/>
                      </a:lnTo>
                      <a:lnTo>
                        <a:pt x="1" y="23410"/>
                      </a:lnTo>
                      <a:lnTo>
                        <a:pt x="257" y="24806"/>
                      </a:lnTo>
                      <a:lnTo>
                        <a:pt x="1246" y="25782"/>
                      </a:lnTo>
                      <a:lnTo>
                        <a:pt x="1246" y="32279"/>
                      </a:lnTo>
                      <a:lnTo>
                        <a:pt x="1640" y="32279"/>
                      </a:lnTo>
                      <a:lnTo>
                        <a:pt x="1635" y="32414"/>
                      </a:lnTo>
                      <a:lnTo>
                        <a:pt x="5029" y="32414"/>
                      </a:lnTo>
                      <a:lnTo>
                        <a:pt x="5029" y="25916"/>
                      </a:lnTo>
                      <a:lnTo>
                        <a:pt x="6017" y="24940"/>
                      </a:lnTo>
                      <a:lnTo>
                        <a:pt x="6277" y="23547"/>
                      </a:lnTo>
                      <a:lnTo>
                        <a:pt x="4900" y="23547"/>
                      </a:lnTo>
                      <a:lnTo>
                        <a:pt x="4900" y="13233"/>
                      </a:lnTo>
                      <a:lnTo>
                        <a:pt x="6017" y="11767"/>
                      </a:lnTo>
                      <a:lnTo>
                        <a:pt x="6017" y="10011"/>
                      </a:lnTo>
                      <a:lnTo>
                        <a:pt x="5245" y="10011"/>
                      </a:lnTo>
                      <a:lnTo>
                        <a:pt x="5245" y="4525"/>
                      </a:lnTo>
                      <a:lnTo>
                        <a:pt x="326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1" name="Google Shape;341;p8"/>
                <p:cNvSpPr/>
                <p:nvPr/>
              </p:nvSpPr>
              <p:spPr>
                <a:xfrm>
                  <a:off x="6783825" y="2678375"/>
                  <a:ext cx="1448650" cy="95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2" h="13401" extrusionOk="0">
                      <a:moveTo>
                        <a:pt x="7920" y="1"/>
                      </a:moveTo>
                      <a:cubicBezTo>
                        <a:pt x="7795" y="477"/>
                        <a:pt x="7861" y="1068"/>
                        <a:pt x="7608" y="1516"/>
                      </a:cubicBezTo>
                      <a:cubicBezTo>
                        <a:pt x="7378" y="1928"/>
                        <a:pt x="6870" y="2271"/>
                        <a:pt x="6491" y="2546"/>
                      </a:cubicBezTo>
                      <a:cubicBezTo>
                        <a:pt x="5501" y="3255"/>
                        <a:pt x="4377" y="3790"/>
                        <a:pt x="3464" y="4609"/>
                      </a:cubicBezTo>
                      <a:cubicBezTo>
                        <a:pt x="1371" y="6481"/>
                        <a:pt x="1" y="10114"/>
                        <a:pt x="774" y="12937"/>
                      </a:cubicBezTo>
                      <a:cubicBezTo>
                        <a:pt x="958" y="13004"/>
                        <a:pt x="1152" y="13020"/>
                        <a:pt x="1350" y="13020"/>
                      </a:cubicBezTo>
                      <a:cubicBezTo>
                        <a:pt x="1534" y="13020"/>
                        <a:pt x="1721" y="13006"/>
                        <a:pt x="1904" y="13006"/>
                      </a:cubicBezTo>
                      <a:cubicBezTo>
                        <a:pt x="1941" y="13006"/>
                        <a:pt x="1978" y="13007"/>
                        <a:pt x="2014" y="13008"/>
                      </a:cubicBezTo>
                      <a:cubicBezTo>
                        <a:pt x="3019" y="13046"/>
                        <a:pt x="4030" y="13104"/>
                        <a:pt x="5038" y="13152"/>
                      </a:cubicBezTo>
                      <a:cubicBezTo>
                        <a:pt x="5786" y="13188"/>
                        <a:pt x="6571" y="13308"/>
                        <a:pt x="7346" y="13368"/>
                      </a:cubicBezTo>
                      <a:lnTo>
                        <a:pt x="7346" y="13381"/>
                      </a:lnTo>
                      <a:cubicBezTo>
                        <a:pt x="7519" y="13396"/>
                        <a:pt x="7696" y="13400"/>
                        <a:pt x="7874" y="13400"/>
                      </a:cubicBezTo>
                      <a:cubicBezTo>
                        <a:pt x="7928" y="13400"/>
                        <a:pt x="7982" y="13400"/>
                        <a:pt x="8036" y="13399"/>
                      </a:cubicBezTo>
                      <a:cubicBezTo>
                        <a:pt x="8091" y="13400"/>
                        <a:pt x="8145" y="13400"/>
                        <a:pt x="8199" y="13400"/>
                      </a:cubicBezTo>
                      <a:cubicBezTo>
                        <a:pt x="8377" y="13400"/>
                        <a:pt x="8554" y="13396"/>
                        <a:pt x="8728" y="13381"/>
                      </a:cubicBezTo>
                      <a:cubicBezTo>
                        <a:pt x="8728" y="13376"/>
                        <a:pt x="8728" y="13372"/>
                        <a:pt x="8728" y="13368"/>
                      </a:cubicBezTo>
                      <a:cubicBezTo>
                        <a:pt x="9503" y="13308"/>
                        <a:pt x="10288" y="13188"/>
                        <a:pt x="11038" y="13152"/>
                      </a:cubicBezTo>
                      <a:cubicBezTo>
                        <a:pt x="12044" y="13104"/>
                        <a:pt x="13055" y="13046"/>
                        <a:pt x="14060" y="13008"/>
                      </a:cubicBezTo>
                      <a:cubicBezTo>
                        <a:pt x="14096" y="13007"/>
                        <a:pt x="14133" y="13006"/>
                        <a:pt x="14170" y="13006"/>
                      </a:cubicBezTo>
                      <a:cubicBezTo>
                        <a:pt x="14353" y="13006"/>
                        <a:pt x="14539" y="13020"/>
                        <a:pt x="14723" y="13020"/>
                      </a:cubicBezTo>
                      <a:cubicBezTo>
                        <a:pt x="14920" y="13020"/>
                        <a:pt x="15115" y="13004"/>
                        <a:pt x="15299" y="12937"/>
                      </a:cubicBezTo>
                      <a:cubicBezTo>
                        <a:pt x="16072" y="10114"/>
                        <a:pt x="14703" y="6481"/>
                        <a:pt x="12609" y="4609"/>
                      </a:cubicBezTo>
                      <a:cubicBezTo>
                        <a:pt x="11697" y="3792"/>
                        <a:pt x="10573" y="3255"/>
                        <a:pt x="9583" y="2546"/>
                      </a:cubicBezTo>
                      <a:cubicBezTo>
                        <a:pt x="9202" y="2271"/>
                        <a:pt x="8695" y="1928"/>
                        <a:pt x="8464" y="1516"/>
                      </a:cubicBezTo>
                      <a:cubicBezTo>
                        <a:pt x="8213" y="1068"/>
                        <a:pt x="8279" y="477"/>
                        <a:pt x="8152" y="1"/>
                      </a:cubicBezTo>
                      <a:lnTo>
                        <a:pt x="8036" y="59"/>
                      </a:lnTo>
                      <a:lnTo>
                        <a:pt x="79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2" name="Google Shape;342;p8"/>
                <p:cNvSpPr/>
                <p:nvPr/>
              </p:nvSpPr>
              <p:spPr>
                <a:xfrm>
                  <a:off x="5382605" y="4537307"/>
                  <a:ext cx="817192" cy="453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" h="7801" extrusionOk="0">
                      <a:moveTo>
                        <a:pt x="0" y="1"/>
                      </a:moveTo>
                      <a:lnTo>
                        <a:pt x="0" y="7800"/>
                      </a:lnTo>
                      <a:lnTo>
                        <a:pt x="14058" y="7800"/>
                      </a:lnTo>
                      <a:lnTo>
                        <a:pt x="1405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3" name="Google Shape;343;p8"/>
                <p:cNvSpPr/>
                <p:nvPr/>
              </p:nvSpPr>
              <p:spPr>
                <a:xfrm>
                  <a:off x="6282337" y="2221880"/>
                  <a:ext cx="538342" cy="2940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1" h="50590" extrusionOk="0">
                      <a:moveTo>
                        <a:pt x="4626" y="1"/>
                      </a:moveTo>
                      <a:lnTo>
                        <a:pt x="4491" y="110"/>
                      </a:lnTo>
                      <a:lnTo>
                        <a:pt x="4491" y="2035"/>
                      </a:lnTo>
                      <a:cubicBezTo>
                        <a:pt x="3188" y="2250"/>
                        <a:pt x="2424" y="3183"/>
                        <a:pt x="3105" y="4213"/>
                      </a:cubicBezTo>
                      <a:cubicBezTo>
                        <a:pt x="3470" y="4230"/>
                        <a:pt x="3673" y="4400"/>
                        <a:pt x="4017" y="4426"/>
                      </a:cubicBezTo>
                      <a:cubicBezTo>
                        <a:pt x="4073" y="4983"/>
                        <a:pt x="4074" y="5544"/>
                        <a:pt x="4022" y="6101"/>
                      </a:cubicBezTo>
                      <a:cubicBezTo>
                        <a:pt x="3650" y="6114"/>
                        <a:pt x="3452" y="6283"/>
                        <a:pt x="3105" y="6309"/>
                      </a:cubicBezTo>
                      <a:cubicBezTo>
                        <a:pt x="3170" y="6562"/>
                        <a:pt x="2979" y="6944"/>
                        <a:pt x="3041" y="7200"/>
                      </a:cubicBezTo>
                      <a:cubicBezTo>
                        <a:pt x="2945" y="7193"/>
                        <a:pt x="2858" y="7190"/>
                        <a:pt x="2777" y="7190"/>
                      </a:cubicBezTo>
                      <a:cubicBezTo>
                        <a:pt x="1309" y="7190"/>
                        <a:pt x="2327" y="8282"/>
                        <a:pt x="2512" y="9085"/>
                      </a:cubicBezTo>
                      <a:cubicBezTo>
                        <a:pt x="2734" y="9100"/>
                        <a:pt x="2960" y="9105"/>
                        <a:pt x="3187" y="9105"/>
                      </a:cubicBezTo>
                      <a:lnTo>
                        <a:pt x="3187" y="12891"/>
                      </a:lnTo>
                      <a:lnTo>
                        <a:pt x="1524" y="15648"/>
                      </a:lnTo>
                      <a:lnTo>
                        <a:pt x="1524" y="22488"/>
                      </a:lnTo>
                      <a:lnTo>
                        <a:pt x="383" y="22488"/>
                      </a:lnTo>
                      <a:lnTo>
                        <a:pt x="383" y="24678"/>
                      </a:lnTo>
                      <a:lnTo>
                        <a:pt x="2031" y="26506"/>
                      </a:lnTo>
                      <a:lnTo>
                        <a:pt x="2031" y="39362"/>
                      </a:lnTo>
                      <a:lnTo>
                        <a:pt x="1" y="39362"/>
                      </a:lnTo>
                      <a:lnTo>
                        <a:pt x="383" y="41103"/>
                      </a:lnTo>
                      <a:lnTo>
                        <a:pt x="1840" y="42320"/>
                      </a:lnTo>
                      <a:lnTo>
                        <a:pt x="1840" y="50421"/>
                      </a:lnTo>
                      <a:lnTo>
                        <a:pt x="2422" y="50421"/>
                      </a:lnTo>
                      <a:lnTo>
                        <a:pt x="2411" y="50590"/>
                      </a:lnTo>
                      <a:lnTo>
                        <a:pt x="7421" y="50590"/>
                      </a:lnTo>
                      <a:lnTo>
                        <a:pt x="7421" y="42488"/>
                      </a:lnTo>
                      <a:lnTo>
                        <a:pt x="8878" y="41271"/>
                      </a:lnTo>
                      <a:lnTo>
                        <a:pt x="9260" y="39532"/>
                      </a:lnTo>
                      <a:lnTo>
                        <a:pt x="7231" y="39532"/>
                      </a:lnTo>
                      <a:lnTo>
                        <a:pt x="7231" y="26675"/>
                      </a:lnTo>
                      <a:lnTo>
                        <a:pt x="8880" y="24847"/>
                      </a:lnTo>
                      <a:lnTo>
                        <a:pt x="8880" y="22657"/>
                      </a:lnTo>
                      <a:lnTo>
                        <a:pt x="7741" y="22657"/>
                      </a:lnTo>
                      <a:lnTo>
                        <a:pt x="7741" y="15817"/>
                      </a:lnTo>
                      <a:lnTo>
                        <a:pt x="6077" y="12604"/>
                      </a:lnTo>
                      <a:lnTo>
                        <a:pt x="6077" y="9105"/>
                      </a:lnTo>
                      <a:cubicBezTo>
                        <a:pt x="6305" y="9105"/>
                        <a:pt x="6531" y="9100"/>
                        <a:pt x="6753" y="9085"/>
                      </a:cubicBezTo>
                      <a:cubicBezTo>
                        <a:pt x="6936" y="8282"/>
                        <a:pt x="7956" y="7190"/>
                        <a:pt x="6488" y="7190"/>
                      </a:cubicBezTo>
                      <a:cubicBezTo>
                        <a:pt x="6407" y="7190"/>
                        <a:pt x="6320" y="7193"/>
                        <a:pt x="6224" y="7200"/>
                      </a:cubicBezTo>
                      <a:cubicBezTo>
                        <a:pt x="6285" y="6944"/>
                        <a:pt x="6096" y="6562"/>
                        <a:pt x="6160" y="6309"/>
                      </a:cubicBezTo>
                      <a:cubicBezTo>
                        <a:pt x="5814" y="6283"/>
                        <a:pt x="5617" y="6114"/>
                        <a:pt x="5243" y="6101"/>
                      </a:cubicBezTo>
                      <a:cubicBezTo>
                        <a:pt x="5191" y="5544"/>
                        <a:pt x="5192" y="4983"/>
                        <a:pt x="5248" y="4426"/>
                      </a:cubicBezTo>
                      <a:cubicBezTo>
                        <a:pt x="5592" y="4400"/>
                        <a:pt x="5795" y="4229"/>
                        <a:pt x="6161" y="4213"/>
                      </a:cubicBezTo>
                      <a:cubicBezTo>
                        <a:pt x="6841" y="3183"/>
                        <a:pt x="6077" y="2250"/>
                        <a:pt x="4774" y="2035"/>
                      </a:cubicBezTo>
                      <a:lnTo>
                        <a:pt x="4774" y="110"/>
                      </a:lnTo>
                      <a:lnTo>
                        <a:pt x="4639" y="1"/>
                      </a:lnTo>
                      <a:lnTo>
                        <a:pt x="4639" y="1"/>
                      </a:lnTo>
                      <a:cubicBezTo>
                        <a:pt x="4638" y="462"/>
                        <a:pt x="4643" y="929"/>
                        <a:pt x="4632" y="1391"/>
                      </a:cubicBezTo>
                      <a:cubicBezTo>
                        <a:pt x="4621" y="929"/>
                        <a:pt x="4627" y="462"/>
                        <a:pt x="462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4" name="Google Shape;344;p8"/>
                <p:cNvSpPr/>
                <p:nvPr/>
              </p:nvSpPr>
              <p:spPr>
                <a:xfrm>
                  <a:off x="5019469" y="4853184"/>
                  <a:ext cx="1710708" cy="95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9" h="16450" extrusionOk="0">
                      <a:moveTo>
                        <a:pt x="1" y="1"/>
                      </a:moveTo>
                      <a:lnTo>
                        <a:pt x="1" y="16449"/>
                      </a:lnTo>
                      <a:lnTo>
                        <a:pt x="29428" y="16449"/>
                      </a:lnTo>
                      <a:lnTo>
                        <a:pt x="2942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5" name="Google Shape;345;p8"/>
                <p:cNvSpPr/>
                <p:nvPr/>
              </p:nvSpPr>
              <p:spPr>
                <a:xfrm>
                  <a:off x="5156694" y="4772028"/>
                  <a:ext cx="58421" cy="12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2130" extrusionOk="0">
                      <a:moveTo>
                        <a:pt x="0" y="1"/>
                      </a:moveTo>
                      <a:lnTo>
                        <a:pt x="0" y="2130"/>
                      </a:lnTo>
                      <a:lnTo>
                        <a:pt x="1005" y="2130"/>
                      </a:lnTo>
                      <a:lnTo>
                        <a:pt x="100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6" name="Google Shape;346;p8"/>
                <p:cNvSpPr/>
                <p:nvPr/>
              </p:nvSpPr>
              <p:spPr>
                <a:xfrm>
                  <a:off x="5274689" y="4772025"/>
                  <a:ext cx="59875" cy="123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2130" extrusionOk="0">
                      <a:moveTo>
                        <a:pt x="0" y="1"/>
                      </a:moveTo>
                      <a:lnTo>
                        <a:pt x="0" y="2130"/>
                      </a:lnTo>
                      <a:lnTo>
                        <a:pt x="1258" y="2130"/>
                      </a:lnTo>
                      <a:lnTo>
                        <a:pt x="125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7" name="Google Shape;347;p8"/>
                <p:cNvSpPr/>
                <p:nvPr/>
              </p:nvSpPr>
              <p:spPr>
                <a:xfrm>
                  <a:off x="5271836" y="4859315"/>
                  <a:ext cx="1363381" cy="3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4" h="58" extrusionOk="0">
                      <a:moveTo>
                        <a:pt x="1" y="1"/>
                      </a:moveTo>
                      <a:cubicBezTo>
                        <a:pt x="250" y="44"/>
                        <a:pt x="2940" y="58"/>
                        <a:pt x="6414" y="58"/>
                      </a:cubicBezTo>
                      <a:cubicBezTo>
                        <a:pt x="13363" y="58"/>
                        <a:pt x="23454" y="1"/>
                        <a:pt x="234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8" name="Google Shape;348;p8"/>
                <p:cNvSpPr/>
                <p:nvPr/>
              </p:nvSpPr>
              <p:spPr>
                <a:xfrm>
                  <a:off x="5382605" y="4792322"/>
                  <a:ext cx="75685" cy="124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" h="2137" extrusionOk="0">
                      <a:moveTo>
                        <a:pt x="27" y="0"/>
                      </a:moveTo>
                      <a:lnTo>
                        <a:pt x="0" y="2130"/>
                      </a:lnTo>
                      <a:lnTo>
                        <a:pt x="1289" y="2136"/>
                      </a:lnTo>
                      <a:lnTo>
                        <a:pt x="1302" y="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49" name="Google Shape;349;p8"/>
                <p:cNvSpPr/>
                <p:nvPr/>
              </p:nvSpPr>
              <p:spPr>
                <a:xfrm>
                  <a:off x="5457476" y="4792671"/>
                  <a:ext cx="60048" cy="124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" h="2136" extrusionOk="0">
                      <a:moveTo>
                        <a:pt x="14" y="1"/>
                      </a:moveTo>
                      <a:lnTo>
                        <a:pt x="1" y="2130"/>
                      </a:lnTo>
                      <a:lnTo>
                        <a:pt x="1026" y="2135"/>
                      </a:lnTo>
                      <a:lnTo>
                        <a:pt x="1033" y="5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0" name="Google Shape;350;p8"/>
                <p:cNvSpPr/>
                <p:nvPr/>
              </p:nvSpPr>
              <p:spPr>
                <a:xfrm>
                  <a:off x="5578037" y="4792962"/>
                  <a:ext cx="74697" cy="123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2133" extrusionOk="0">
                      <a:moveTo>
                        <a:pt x="5" y="1"/>
                      </a:moveTo>
                      <a:lnTo>
                        <a:pt x="1" y="2133"/>
                      </a:lnTo>
                      <a:lnTo>
                        <a:pt x="1284" y="2133"/>
                      </a:lnTo>
                      <a:lnTo>
                        <a:pt x="128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1" name="Google Shape;351;p8"/>
                <p:cNvSpPr/>
                <p:nvPr/>
              </p:nvSpPr>
              <p:spPr>
                <a:xfrm>
                  <a:off x="5652559" y="4792962"/>
                  <a:ext cx="59700" cy="123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2133" extrusionOk="0">
                      <a:moveTo>
                        <a:pt x="1" y="1"/>
                      </a:moveTo>
                      <a:lnTo>
                        <a:pt x="2" y="2133"/>
                      </a:lnTo>
                      <a:lnTo>
                        <a:pt x="1026" y="2133"/>
                      </a:lnTo>
                      <a:lnTo>
                        <a:pt x="102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2" name="Google Shape;352;p8"/>
                <p:cNvSpPr/>
                <p:nvPr/>
              </p:nvSpPr>
              <p:spPr>
                <a:xfrm>
                  <a:off x="5772830" y="4792787"/>
                  <a:ext cx="74813" cy="12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2134" extrusionOk="0">
                      <a:moveTo>
                        <a:pt x="1280" y="0"/>
                      </a:moveTo>
                      <a:lnTo>
                        <a:pt x="1" y="3"/>
                      </a:lnTo>
                      <a:lnTo>
                        <a:pt x="4" y="2133"/>
                      </a:lnTo>
                      <a:lnTo>
                        <a:pt x="1286" y="2131"/>
                      </a:lnTo>
                      <a:lnTo>
                        <a:pt x="128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3" name="Google Shape;353;p8"/>
                <p:cNvSpPr/>
                <p:nvPr/>
              </p:nvSpPr>
              <p:spPr>
                <a:xfrm>
                  <a:off x="5847236" y="4792671"/>
                  <a:ext cx="59874" cy="123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2133" extrusionOk="0">
                      <a:moveTo>
                        <a:pt x="1022" y="1"/>
                      </a:moveTo>
                      <a:lnTo>
                        <a:pt x="0" y="2"/>
                      </a:lnTo>
                      <a:lnTo>
                        <a:pt x="6" y="2133"/>
                      </a:lnTo>
                      <a:lnTo>
                        <a:pt x="1029" y="2130"/>
                      </a:lnTo>
                      <a:lnTo>
                        <a:pt x="102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4" name="Google Shape;354;p8"/>
                <p:cNvSpPr/>
                <p:nvPr/>
              </p:nvSpPr>
              <p:spPr>
                <a:xfrm>
                  <a:off x="5967448" y="4792264"/>
                  <a:ext cx="75046" cy="12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2135" extrusionOk="0">
                      <a:moveTo>
                        <a:pt x="1282" y="0"/>
                      </a:moveTo>
                      <a:lnTo>
                        <a:pt x="1" y="5"/>
                      </a:lnTo>
                      <a:lnTo>
                        <a:pt x="10" y="2135"/>
                      </a:lnTo>
                      <a:lnTo>
                        <a:pt x="1291" y="2131"/>
                      </a:lnTo>
                      <a:lnTo>
                        <a:pt x="128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5" name="Google Shape;355;p8"/>
                <p:cNvSpPr/>
                <p:nvPr/>
              </p:nvSpPr>
              <p:spPr>
                <a:xfrm>
                  <a:off x="6041912" y="4792032"/>
                  <a:ext cx="60106" cy="12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2135" extrusionOk="0">
                      <a:moveTo>
                        <a:pt x="1022" y="0"/>
                      </a:moveTo>
                      <a:lnTo>
                        <a:pt x="1" y="4"/>
                      </a:lnTo>
                      <a:lnTo>
                        <a:pt x="10" y="2135"/>
                      </a:lnTo>
                      <a:lnTo>
                        <a:pt x="1034" y="2131"/>
                      </a:lnTo>
                      <a:lnTo>
                        <a:pt x="102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6" name="Google Shape;356;p8"/>
                <p:cNvSpPr/>
                <p:nvPr/>
              </p:nvSpPr>
              <p:spPr>
                <a:xfrm>
                  <a:off x="6162124" y="4791567"/>
                  <a:ext cx="75336" cy="124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" h="2136" extrusionOk="0">
                      <a:moveTo>
                        <a:pt x="1281" y="0"/>
                      </a:moveTo>
                      <a:lnTo>
                        <a:pt x="0" y="6"/>
                      </a:lnTo>
                      <a:lnTo>
                        <a:pt x="12" y="2135"/>
                      </a:lnTo>
                      <a:lnTo>
                        <a:pt x="1295" y="2131"/>
                      </a:lnTo>
                      <a:lnTo>
                        <a:pt x="128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7" name="Google Shape;357;p8"/>
                <p:cNvSpPr/>
                <p:nvPr/>
              </p:nvSpPr>
              <p:spPr>
                <a:xfrm>
                  <a:off x="6222097" y="4791325"/>
                  <a:ext cx="74700" cy="12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2136" extrusionOk="0">
                      <a:moveTo>
                        <a:pt x="1024" y="1"/>
                      </a:moveTo>
                      <a:lnTo>
                        <a:pt x="1" y="4"/>
                      </a:lnTo>
                      <a:lnTo>
                        <a:pt x="15" y="2135"/>
                      </a:lnTo>
                      <a:lnTo>
                        <a:pt x="1037" y="2130"/>
                      </a:lnTo>
                      <a:lnTo>
                        <a:pt x="102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8" name="Google Shape;358;p8"/>
                <p:cNvSpPr/>
                <p:nvPr/>
              </p:nvSpPr>
              <p:spPr>
                <a:xfrm>
                  <a:off x="6356801" y="4790637"/>
                  <a:ext cx="75395" cy="124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" h="2139" extrusionOk="0">
                      <a:moveTo>
                        <a:pt x="1281" y="1"/>
                      </a:moveTo>
                      <a:lnTo>
                        <a:pt x="1" y="7"/>
                      </a:lnTo>
                      <a:lnTo>
                        <a:pt x="15" y="2138"/>
                      </a:lnTo>
                      <a:lnTo>
                        <a:pt x="1297" y="2132"/>
                      </a:lnTo>
                      <a:lnTo>
                        <a:pt x="128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59" name="Google Shape;359;p8"/>
                <p:cNvSpPr/>
                <p:nvPr/>
              </p:nvSpPr>
              <p:spPr>
                <a:xfrm>
                  <a:off x="6431265" y="4790462"/>
                  <a:ext cx="60397" cy="12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2135" extrusionOk="0">
                      <a:moveTo>
                        <a:pt x="1023" y="0"/>
                      </a:moveTo>
                      <a:lnTo>
                        <a:pt x="0" y="4"/>
                      </a:lnTo>
                      <a:lnTo>
                        <a:pt x="16" y="2135"/>
                      </a:lnTo>
                      <a:lnTo>
                        <a:pt x="1039" y="2130"/>
                      </a:lnTo>
                      <a:lnTo>
                        <a:pt x="102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0" name="Google Shape;360;p8"/>
                <p:cNvSpPr/>
                <p:nvPr/>
              </p:nvSpPr>
              <p:spPr>
                <a:xfrm>
                  <a:off x="6551535" y="4789590"/>
                  <a:ext cx="75453" cy="124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2141" extrusionOk="0">
                      <a:moveTo>
                        <a:pt x="1281" y="1"/>
                      </a:moveTo>
                      <a:lnTo>
                        <a:pt x="0" y="9"/>
                      </a:lnTo>
                      <a:lnTo>
                        <a:pt x="17" y="2141"/>
                      </a:lnTo>
                      <a:lnTo>
                        <a:pt x="1298" y="2133"/>
                      </a:lnTo>
                      <a:lnTo>
                        <a:pt x="128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1" name="Google Shape;361;p8"/>
                <p:cNvSpPr/>
                <p:nvPr/>
              </p:nvSpPr>
              <p:spPr>
                <a:xfrm>
                  <a:off x="5108582" y="4944274"/>
                  <a:ext cx="1621594" cy="12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6" h="209" extrusionOk="0">
                      <a:moveTo>
                        <a:pt x="0" y="1"/>
                      </a:moveTo>
                      <a:lnTo>
                        <a:pt x="0" y="208"/>
                      </a:lnTo>
                      <a:lnTo>
                        <a:pt x="27895" y="208"/>
                      </a:lnTo>
                      <a:lnTo>
                        <a:pt x="2789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2" name="Google Shape;362;p8"/>
                <p:cNvSpPr/>
                <p:nvPr/>
              </p:nvSpPr>
              <p:spPr>
                <a:xfrm>
                  <a:off x="5108582" y="5004845"/>
                  <a:ext cx="1612584" cy="1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41" h="263" extrusionOk="0">
                      <a:moveTo>
                        <a:pt x="0" y="1"/>
                      </a:moveTo>
                      <a:lnTo>
                        <a:pt x="0" y="263"/>
                      </a:lnTo>
                      <a:lnTo>
                        <a:pt x="27741" y="263"/>
                      </a:lnTo>
                      <a:lnTo>
                        <a:pt x="2774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3" name="Google Shape;363;p8"/>
                <p:cNvSpPr/>
                <p:nvPr/>
              </p:nvSpPr>
              <p:spPr>
                <a:xfrm>
                  <a:off x="5091608" y="5101864"/>
                  <a:ext cx="1638568" cy="18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8" h="313" extrusionOk="0">
                      <a:moveTo>
                        <a:pt x="1" y="1"/>
                      </a:moveTo>
                      <a:lnTo>
                        <a:pt x="1" y="313"/>
                      </a:lnTo>
                      <a:lnTo>
                        <a:pt x="28187" y="313"/>
                      </a:lnTo>
                      <a:lnTo>
                        <a:pt x="281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4" name="Google Shape;364;p8"/>
                <p:cNvSpPr/>
                <p:nvPr/>
              </p:nvSpPr>
              <p:spPr>
                <a:xfrm>
                  <a:off x="4688304" y="3455162"/>
                  <a:ext cx="538342" cy="2349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1" h="40413" extrusionOk="0">
                      <a:moveTo>
                        <a:pt x="4822" y="0"/>
                      </a:moveTo>
                      <a:lnTo>
                        <a:pt x="1524" y="5474"/>
                      </a:lnTo>
                      <a:lnTo>
                        <a:pt x="1524" y="12311"/>
                      </a:lnTo>
                      <a:lnTo>
                        <a:pt x="383" y="12311"/>
                      </a:lnTo>
                      <a:lnTo>
                        <a:pt x="383" y="14501"/>
                      </a:lnTo>
                      <a:lnTo>
                        <a:pt x="2031" y="16330"/>
                      </a:lnTo>
                      <a:lnTo>
                        <a:pt x="2031" y="29187"/>
                      </a:lnTo>
                      <a:lnTo>
                        <a:pt x="1" y="29187"/>
                      </a:lnTo>
                      <a:lnTo>
                        <a:pt x="383" y="30928"/>
                      </a:lnTo>
                      <a:lnTo>
                        <a:pt x="1841" y="32143"/>
                      </a:lnTo>
                      <a:lnTo>
                        <a:pt x="1841" y="40245"/>
                      </a:lnTo>
                      <a:lnTo>
                        <a:pt x="2422" y="40245"/>
                      </a:lnTo>
                      <a:lnTo>
                        <a:pt x="2412" y="40413"/>
                      </a:lnTo>
                      <a:lnTo>
                        <a:pt x="7422" y="40413"/>
                      </a:lnTo>
                      <a:lnTo>
                        <a:pt x="7422" y="32313"/>
                      </a:lnTo>
                      <a:lnTo>
                        <a:pt x="8881" y="31095"/>
                      </a:lnTo>
                      <a:lnTo>
                        <a:pt x="9260" y="29357"/>
                      </a:lnTo>
                      <a:lnTo>
                        <a:pt x="7231" y="29357"/>
                      </a:lnTo>
                      <a:lnTo>
                        <a:pt x="7231" y="16499"/>
                      </a:lnTo>
                      <a:lnTo>
                        <a:pt x="8881" y="14671"/>
                      </a:lnTo>
                      <a:lnTo>
                        <a:pt x="8881" y="12481"/>
                      </a:lnTo>
                      <a:lnTo>
                        <a:pt x="7740" y="12481"/>
                      </a:lnTo>
                      <a:lnTo>
                        <a:pt x="7740" y="5642"/>
                      </a:lnTo>
                      <a:lnTo>
                        <a:pt x="482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5" name="Google Shape;365;p8"/>
                <p:cNvSpPr/>
                <p:nvPr/>
              </p:nvSpPr>
              <p:spPr>
                <a:xfrm>
                  <a:off x="4877807" y="4434824"/>
                  <a:ext cx="44353" cy="7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12334" extrusionOk="0">
                      <a:moveTo>
                        <a:pt x="0" y="1"/>
                      </a:moveTo>
                      <a:lnTo>
                        <a:pt x="0" y="12334"/>
                      </a:lnTo>
                      <a:lnTo>
                        <a:pt x="762" y="12334"/>
                      </a:lnTo>
                      <a:lnTo>
                        <a:pt x="76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6" name="Google Shape;366;p8"/>
                <p:cNvSpPr/>
                <p:nvPr/>
              </p:nvSpPr>
              <p:spPr>
                <a:xfrm>
                  <a:off x="4995810" y="4434824"/>
                  <a:ext cx="23717" cy="72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12521" extrusionOk="0">
                      <a:moveTo>
                        <a:pt x="0" y="1"/>
                      </a:moveTo>
                      <a:lnTo>
                        <a:pt x="0" y="12521"/>
                      </a:lnTo>
                      <a:lnTo>
                        <a:pt x="408" y="1252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7" name="Google Shape;367;p8"/>
                <p:cNvSpPr/>
                <p:nvPr/>
              </p:nvSpPr>
              <p:spPr>
                <a:xfrm>
                  <a:off x="5054812" y="4434824"/>
                  <a:ext cx="53828" cy="726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" h="12504" extrusionOk="0">
                      <a:moveTo>
                        <a:pt x="0" y="1"/>
                      </a:moveTo>
                      <a:lnTo>
                        <a:pt x="0" y="12504"/>
                      </a:lnTo>
                      <a:lnTo>
                        <a:pt x="925" y="12504"/>
                      </a:lnTo>
                      <a:lnTo>
                        <a:pt x="92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  <p:sp>
              <p:nvSpPr>
                <p:cNvPr id="368" name="Google Shape;368;p8"/>
                <p:cNvSpPr/>
                <p:nvPr/>
              </p:nvSpPr>
              <p:spPr>
                <a:xfrm>
                  <a:off x="6282337" y="4510044"/>
                  <a:ext cx="528053" cy="56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980" extrusionOk="0">
                      <a:moveTo>
                        <a:pt x="1" y="0"/>
                      </a:moveTo>
                      <a:lnTo>
                        <a:pt x="1" y="979"/>
                      </a:lnTo>
                      <a:lnTo>
                        <a:pt x="9083" y="979"/>
                      </a:lnTo>
                      <a:lnTo>
                        <a:pt x="90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2"/>
                </a:p>
              </p:txBody>
            </p:sp>
          </p:grpSp>
          <p:sp>
            <p:nvSpPr>
              <p:cNvPr id="369" name="Google Shape;369;p8"/>
              <p:cNvSpPr/>
              <p:nvPr/>
            </p:nvSpPr>
            <p:spPr>
              <a:xfrm>
                <a:off x="2858472" y="3108368"/>
                <a:ext cx="1740397" cy="1451161"/>
              </a:xfrm>
              <a:custGeom>
                <a:avLst/>
                <a:gdLst/>
                <a:ahLst/>
                <a:cxnLst/>
                <a:rect l="l" t="t" r="r" b="b"/>
                <a:pathLst>
                  <a:path w="16072" h="13401" extrusionOk="0">
                    <a:moveTo>
                      <a:pt x="7920" y="1"/>
                    </a:moveTo>
                    <a:cubicBezTo>
                      <a:pt x="7795" y="477"/>
                      <a:pt x="7861" y="1068"/>
                      <a:pt x="7608" y="1516"/>
                    </a:cubicBezTo>
                    <a:cubicBezTo>
                      <a:pt x="7378" y="1928"/>
                      <a:pt x="6870" y="2271"/>
                      <a:pt x="6491" y="2546"/>
                    </a:cubicBezTo>
                    <a:cubicBezTo>
                      <a:pt x="5501" y="3255"/>
                      <a:pt x="4377" y="3790"/>
                      <a:pt x="3464" y="4609"/>
                    </a:cubicBezTo>
                    <a:cubicBezTo>
                      <a:pt x="1371" y="6481"/>
                      <a:pt x="1" y="10114"/>
                      <a:pt x="774" y="12937"/>
                    </a:cubicBezTo>
                    <a:cubicBezTo>
                      <a:pt x="958" y="13004"/>
                      <a:pt x="1152" y="13020"/>
                      <a:pt x="1350" y="13020"/>
                    </a:cubicBezTo>
                    <a:cubicBezTo>
                      <a:pt x="1534" y="13020"/>
                      <a:pt x="1721" y="13006"/>
                      <a:pt x="1904" y="13006"/>
                    </a:cubicBezTo>
                    <a:cubicBezTo>
                      <a:pt x="1941" y="13006"/>
                      <a:pt x="1978" y="13007"/>
                      <a:pt x="2014" y="13008"/>
                    </a:cubicBezTo>
                    <a:cubicBezTo>
                      <a:pt x="3019" y="13046"/>
                      <a:pt x="4030" y="13104"/>
                      <a:pt x="5038" y="13152"/>
                    </a:cubicBezTo>
                    <a:cubicBezTo>
                      <a:pt x="5786" y="13188"/>
                      <a:pt x="6571" y="13308"/>
                      <a:pt x="7346" y="13368"/>
                    </a:cubicBezTo>
                    <a:lnTo>
                      <a:pt x="7346" y="13381"/>
                    </a:lnTo>
                    <a:cubicBezTo>
                      <a:pt x="7519" y="13396"/>
                      <a:pt x="7696" y="13400"/>
                      <a:pt x="7874" y="13400"/>
                    </a:cubicBezTo>
                    <a:cubicBezTo>
                      <a:pt x="7928" y="13400"/>
                      <a:pt x="7982" y="13400"/>
                      <a:pt x="8036" y="13399"/>
                    </a:cubicBezTo>
                    <a:cubicBezTo>
                      <a:pt x="8091" y="13400"/>
                      <a:pt x="8145" y="13400"/>
                      <a:pt x="8199" y="13400"/>
                    </a:cubicBezTo>
                    <a:cubicBezTo>
                      <a:pt x="8377" y="13400"/>
                      <a:pt x="8554" y="13396"/>
                      <a:pt x="8728" y="13381"/>
                    </a:cubicBezTo>
                    <a:cubicBezTo>
                      <a:pt x="8728" y="13376"/>
                      <a:pt x="8728" y="13372"/>
                      <a:pt x="8728" y="13368"/>
                    </a:cubicBezTo>
                    <a:cubicBezTo>
                      <a:pt x="9503" y="13308"/>
                      <a:pt x="10288" y="13188"/>
                      <a:pt x="11038" y="13152"/>
                    </a:cubicBezTo>
                    <a:cubicBezTo>
                      <a:pt x="12044" y="13104"/>
                      <a:pt x="13055" y="13046"/>
                      <a:pt x="14060" y="13008"/>
                    </a:cubicBezTo>
                    <a:cubicBezTo>
                      <a:pt x="14096" y="13007"/>
                      <a:pt x="14133" y="13006"/>
                      <a:pt x="14170" y="13006"/>
                    </a:cubicBezTo>
                    <a:cubicBezTo>
                      <a:pt x="14353" y="13006"/>
                      <a:pt x="14539" y="13020"/>
                      <a:pt x="14723" y="13020"/>
                    </a:cubicBezTo>
                    <a:cubicBezTo>
                      <a:pt x="14920" y="13020"/>
                      <a:pt x="15115" y="13004"/>
                      <a:pt x="15299" y="12937"/>
                    </a:cubicBezTo>
                    <a:cubicBezTo>
                      <a:pt x="16072" y="10114"/>
                      <a:pt x="14703" y="6481"/>
                      <a:pt x="12609" y="4609"/>
                    </a:cubicBezTo>
                    <a:cubicBezTo>
                      <a:pt x="11697" y="3792"/>
                      <a:pt x="10573" y="3255"/>
                      <a:pt x="9583" y="2546"/>
                    </a:cubicBezTo>
                    <a:cubicBezTo>
                      <a:pt x="9202" y="2271"/>
                      <a:pt x="8695" y="1928"/>
                      <a:pt x="8464" y="1516"/>
                    </a:cubicBezTo>
                    <a:cubicBezTo>
                      <a:pt x="8213" y="1068"/>
                      <a:pt x="8279" y="477"/>
                      <a:pt x="8152" y="1"/>
                    </a:cubicBezTo>
                    <a:lnTo>
                      <a:pt x="8036" y="59"/>
                    </a:lnTo>
                    <a:lnTo>
                      <a:pt x="79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6905625" y="3551350"/>
                <a:ext cx="1162200" cy="811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</p:grpSp>
      <p:sp>
        <p:nvSpPr>
          <p:cNvPr id="371" name="Google Shape;371;p8"/>
          <p:cNvSpPr/>
          <p:nvPr/>
        </p:nvSpPr>
        <p:spPr>
          <a:xfrm>
            <a:off x="-297456" y="12903185"/>
            <a:ext cx="24814949" cy="965192"/>
          </a:xfrm>
          <a:custGeom>
            <a:avLst/>
            <a:gdLst/>
            <a:ahLst/>
            <a:cxnLst/>
            <a:rect l="l" t="t" r="r" b="b"/>
            <a:pathLst>
              <a:path w="36230" h="2243" extrusionOk="0">
                <a:moveTo>
                  <a:pt x="0" y="1"/>
                </a:moveTo>
                <a:lnTo>
                  <a:pt x="0" y="2242"/>
                </a:lnTo>
                <a:lnTo>
                  <a:pt x="36230" y="2242"/>
                </a:lnTo>
                <a:lnTo>
                  <a:pt x="3623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72" name="Google Shape;372;p8"/>
          <p:cNvSpPr txBox="1">
            <a:spLocks noGrp="1"/>
          </p:cNvSpPr>
          <p:nvPr>
            <p:ph type="title"/>
          </p:nvPr>
        </p:nvSpPr>
        <p:spPr>
          <a:xfrm>
            <a:off x="1906437" y="1427067"/>
            <a:ext cx="20565043" cy="5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7862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9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"/>
          <p:cNvSpPr/>
          <p:nvPr/>
        </p:nvSpPr>
        <p:spPr>
          <a:xfrm flipH="1">
            <a:off x="-851077" y="10146201"/>
            <a:ext cx="25825305" cy="7073891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75" name="Google Shape;375;p9"/>
          <p:cNvSpPr/>
          <p:nvPr/>
        </p:nvSpPr>
        <p:spPr>
          <a:xfrm flipH="1">
            <a:off x="-545934" y="11711603"/>
            <a:ext cx="25622304" cy="2969360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76" name="Google Shape;376;p9"/>
          <p:cNvSpPr/>
          <p:nvPr/>
        </p:nvSpPr>
        <p:spPr>
          <a:xfrm flipH="1">
            <a:off x="-545961" y="12386055"/>
            <a:ext cx="25622065" cy="229510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77" name="Google Shape;377;p9"/>
          <p:cNvSpPr/>
          <p:nvPr/>
        </p:nvSpPr>
        <p:spPr>
          <a:xfrm>
            <a:off x="-634833" y="13071729"/>
            <a:ext cx="25012474" cy="644264"/>
          </a:xfrm>
          <a:custGeom>
            <a:avLst/>
            <a:gdLst/>
            <a:ahLst/>
            <a:cxnLst/>
            <a:rect l="l" t="t" r="r" b="b"/>
            <a:pathLst>
              <a:path w="36230" h="2243" extrusionOk="0">
                <a:moveTo>
                  <a:pt x="0" y="1"/>
                </a:moveTo>
                <a:lnTo>
                  <a:pt x="0" y="2242"/>
                </a:lnTo>
                <a:lnTo>
                  <a:pt x="36230" y="2242"/>
                </a:lnTo>
                <a:lnTo>
                  <a:pt x="3623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78" name="Google Shape;378;p9"/>
          <p:cNvSpPr txBox="1">
            <a:spLocks noGrp="1"/>
          </p:cNvSpPr>
          <p:nvPr>
            <p:ph type="subTitle" idx="1"/>
          </p:nvPr>
        </p:nvSpPr>
        <p:spPr>
          <a:xfrm flipH="1">
            <a:off x="1956999" y="5290667"/>
            <a:ext cx="10147757" cy="4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9"/>
          <p:cNvSpPr txBox="1">
            <a:spLocks noGrp="1"/>
          </p:cNvSpPr>
          <p:nvPr>
            <p:ph type="title"/>
          </p:nvPr>
        </p:nvSpPr>
        <p:spPr>
          <a:xfrm flipH="1">
            <a:off x="1964888" y="1723467"/>
            <a:ext cx="10147757" cy="3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331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9"/>
          <p:cNvSpPr/>
          <p:nvPr/>
        </p:nvSpPr>
        <p:spPr>
          <a:xfrm>
            <a:off x="12369578" y="1081600"/>
            <a:ext cx="1583006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546961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"/>
          <p:cNvSpPr txBox="1">
            <a:spLocks noGrp="1"/>
          </p:cNvSpPr>
          <p:nvPr>
            <p:ph type="title"/>
          </p:nvPr>
        </p:nvSpPr>
        <p:spPr>
          <a:xfrm>
            <a:off x="1919500" y="11070133"/>
            <a:ext cx="20538650" cy="121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726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1"/>
          <p:cNvSpPr txBox="1">
            <a:spLocks noGrp="1"/>
          </p:cNvSpPr>
          <p:nvPr>
            <p:ph type="title" hasCustomPrompt="1"/>
          </p:nvPr>
        </p:nvSpPr>
        <p:spPr>
          <a:xfrm>
            <a:off x="3423109" y="3157000"/>
            <a:ext cx="17531433" cy="3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3194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9pPr>
          </a:lstStyle>
          <a:p>
            <a:r>
              <a:t>xx%</a:t>
            </a:r>
          </a:p>
        </p:txBody>
      </p:sp>
      <p:sp>
        <p:nvSpPr>
          <p:cNvPr id="385" name="Google Shape;385;p11"/>
          <p:cNvSpPr txBox="1">
            <a:spLocks noGrp="1"/>
          </p:cNvSpPr>
          <p:nvPr>
            <p:ph type="subTitle" idx="1"/>
          </p:nvPr>
        </p:nvSpPr>
        <p:spPr>
          <a:xfrm>
            <a:off x="3423109" y="6832200"/>
            <a:ext cx="17531433" cy="9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386" name="Google Shape;386;p11"/>
          <p:cNvSpPr/>
          <p:nvPr/>
        </p:nvSpPr>
        <p:spPr>
          <a:xfrm rot="-288">
            <a:off x="-2918439" y="8789579"/>
            <a:ext cx="31588084" cy="9175547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87" name="Google Shape;387;p11"/>
          <p:cNvSpPr/>
          <p:nvPr/>
        </p:nvSpPr>
        <p:spPr>
          <a:xfrm flipH="1">
            <a:off x="-743224" y="9760000"/>
            <a:ext cx="25689242" cy="4521243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88" name="Google Shape;388;p11"/>
          <p:cNvSpPr/>
          <p:nvPr/>
        </p:nvSpPr>
        <p:spPr>
          <a:xfrm rot="-208688" flipH="1">
            <a:off x="-4460248" y="10972535"/>
            <a:ext cx="30626681" cy="8911661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389" name="Google Shape;389;p11"/>
          <p:cNvGrpSpPr/>
          <p:nvPr/>
        </p:nvGrpSpPr>
        <p:grpSpPr>
          <a:xfrm>
            <a:off x="-203143" y="8918721"/>
            <a:ext cx="24783126" cy="5577720"/>
            <a:chOff x="-17675" y="3357830"/>
            <a:chExt cx="9237894" cy="2078550"/>
          </a:xfrm>
        </p:grpSpPr>
        <p:sp>
          <p:nvSpPr>
            <p:cNvPr id="390" name="Google Shape;390;p11"/>
            <p:cNvSpPr/>
            <p:nvPr/>
          </p:nvSpPr>
          <p:spPr>
            <a:xfrm>
              <a:off x="5820716" y="4363805"/>
              <a:ext cx="3399503" cy="1072576"/>
            </a:xfrm>
            <a:custGeom>
              <a:avLst/>
              <a:gdLst/>
              <a:ahLst/>
              <a:cxnLst/>
              <a:rect l="l" t="t" r="r" b="b"/>
              <a:pathLst>
                <a:path w="55263" h="17436" extrusionOk="0">
                  <a:moveTo>
                    <a:pt x="730" y="1"/>
                  </a:moveTo>
                  <a:lnTo>
                    <a:pt x="730" y="1825"/>
                  </a:lnTo>
                  <a:lnTo>
                    <a:pt x="0" y="1825"/>
                  </a:lnTo>
                  <a:lnTo>
                    <a:pt x="0" y="17435"/>
                  </a:lnTo>
                  <a:lnTo>
                    <a:pt x="55263" y="17435"/>
                  </a:lnTo>
                  <a:lnTo>
                    <a:pt x="55263" y="1825"/>
                  </a:lnTo>
                  <a:lnTo>
                    <a:pt x="54533" y="1825"/>
                  </a:lnTo>
                  <a:lnTo>
                    <a:pt x="54533" y="1"/>
                  </a:lnTo>
                  <a:lnTo>
                    <a:pt x="52833" y="1"/>
                  </a:lnTo>
                  <a:lnTo>
                    <a:pt x="52833" y="1825"/>
                  </a:lnTo>
                  <a:lnTo>
                    <a:pt x="51470" y="1825"/>
                  </a:lnTo>
                  <a:lnTo>
                    <a:pt x="51470" y="1"/>
                  </a:lnTo>
                  <a:lnTo>
                    <a:pt x="49767" y="1"/>
                  </a:lnTo>
                  <a:lnTo>
                    <a:pt x="49767" y="1825"/>
                  </a:lnTo>
                  <a:lnTo>
                    <a:pt x="48404" y="1825"/>
                  </a:lnTo>
                  <a:lnTo>
                    <a:pt x="48404" y="1"/>
                  </a:lnTo>
                  <a:lnTo>
                    <a:pt x="46703" y="1"/>
                  </a:lnTo>
                  <a:lnTo>
                    <a:pt x="46703" y="1825"/>
                  </a:lnTo>
                  <a:lnTo>
                    <a:pt x="45339" y="1825"/>
                  </a:lnTo>
                  <a:lnTo>
                    <a:pt x="45339" y="1"/>
                  </a:lnTo>
                  <a:lnTo>
                    <a:pt x="43638" y="1"/>
                  </a:lnTo>
                  <a:lnTo>
                    <a:pt x="43638" y="1825"/>
                  </a:lnTo>
                  <a:lnTo>
                    <a:pt x="42275" y="1825"/>
                  </a:lnTo>
                  <a:lnTo>
                    <a:pt x="42275" y="1"/>
                  </a:lnTo>
                  <a:lnTo>
                    <a:pt x="40573" y="1"/>
                  </a:lnTo>
                  <a:lnTo>
                    <a:pt x="40573" y="1825"/>
                  </a:lnTo>
                  <a:lnTo>
                    <a:pt x="39210" y="1825"/>
                  </a:lnTo>
                  <a:lnTo>
                    <a:pt x="39210" y="1"/>
                  </a:lnTo>
                  <a:lnTo>
                    <a:pt x="37509" y="1"/>
                  </a:lnTo>
                  <a:lnTo>
                    <a:pt x="37509" y="1825"/>
                  </a:lnTo>
                  <a:lnTo>
                    <a:pt x="36145" y="1825"/>
                  </a:lnTo>
                  <a:lnTo>
                    <a:pt x="36145" y="1"/>
                  </a:lnTo>
                  <a:lnTo>
                    <a:pt x="34443" y="1"/>
                  </a:lnTo>
                  <a:lnTo>
                    <a:pt x="34443" y="1825"/>
                  </a:lnTo>
                  <a:lnTo>
                    <a:pt x="33080" y="1825"/>
                  </a:lnTo>
                  <a:lnTo>
                    <a:pt x="33080" y="1"/>
                  </a:lnTo>
                  <a:lnTo>
                    <a:pt x="31378" y="1"/>
                  </a:lnTo>
                  <a:lnTo>
                    <a:pt x="31378" y="1825"/>
                  </a:lnTo>
                  <a:lnTo>
                    <a:pt x="30014" y="1825"/>
                  </a:lnTo>
                  <a:lnTo>
                    <a:pt x="30014" y="1"/>
                  </a:lnTo>
                  <a:lnTo>
                    <a:pt x="28313" y="1"/>
                  </a:lnTo>
                  <a:lnTo>
                    <a:pt x="28313" y="1825"/>
                  </a:lnTo>
                  <a:lnTo>
                    <a:pt x="26950" y="1825"/>
                  </a:lnTo>
                  <a:lnTo>
                    <a:pt x="26950" y="1"/>
                  </a:lnTo>
                  <a:lnTo>
                    <a:pt x="25249" y="1"/>
                  </a:lnTo>
                  <a:lnTo>
                    <a:pt x="25249" y="1825"/>
                  </a:lnTo>
                  <a:lnTo>
                    <a:pt x="23885" y="1825"/>
                  </a:lnTo>
                  <a:lnTo>
                    <a:pt x="23885" y="1"/>
                  </a:lnTo>
                  <a:lnTo>
                    <a:pt x="22183" y="1"/>
                  </a:lnTo>
                  <a:lnTo>
                    <a:pt x="22183" y="1825"/>
                  </a:lnTo>
                  <a:lnTo>
                    <a:pt x="20820" y="1825"/>
                  </a:lnTo>
                  <a:lnTo>
                    <a:pt x="20820" y="1"/>
                  </a:lnTo>
                  <a:lnTo>
                    <a:pt x="19119" y="1"/>
                  </a:lnTo>
                  <a:lnTo>
                    <a:pt x="19119" y="1825"/>
                  </a:lnTo>
                  <a:lnTo>
                    <a:pt x="17755" y="1825"/>
                  </a:lnTo>
                  <a:lnTo>
                    <a:pt x="17755" y="1"/>
                  </a:lnTo>
                  <a:lnTo>
                    <a:pt x="16053" y="1"/>
                  </a:lnTo>
                  <a:lnTo>
                    <a:pt x="16053" y="1825"/>
                  </a:lnTo>
                  <a:lnTo>
                    <a:pt x="14690" y="1825"/>
                  </a:lnTo>
                  <a:lnTo>
                    <a:pt x="14690" y="1"/>
                  </a:lnTo>
                  <a:lnTo>
                    <a:pt x="12990" y="1"/>
                  </a:lnTo>
                  <a:lnTo>
                    <a:pt x="12990" y="1825"/>
                  </a:lnTo>
                  <a:lnTo>
                    <a:pt x="11625" y="1825"/>
                  </a:lnTo>
                  <a:lnTo>
                    <a:pt x="11625" y="1"/>
                  </a:lnTo>
                  <a:lnTo>
                    <a:pt x="9924" y="1"/>
                  </a:lnTo>
                  <a:lnTo>
                    <a:pt x="9924" y="1825"/>
                  </a:lnTo>
                  <a:lnTo>
                    <a:pt x="8561" y="1825"/>
                  </a:lnTo>
                  <a:lnTo>
                    <a:pt x="8561" y="1"/>
                  </a:lnTo>
                  <a:lnTo>
                    <a:pt x="6860" y="1"/>
                  </a:lnTo>
                  <a:lnTo>
                    <a:pt x="6860" y="1825"/>
                  </a:lnTo>
                  <a:lnTo>
                    <a:pt x="5497" y="1825"/>
                  </a:lnTo>
                  <a:lnTo>
                    <a:pt x="5497" y="1"/>
                  </a:lnTo>
                  <a:lnTo>
                    <a:pt x="3794" y="1"/>
                  </a:lnTo>
                  <a:lnTo>
                    <a:pt x="3794" y="1825"/>
                  </a:lnTo>
                  <a:lnTo>
                    <a:pt x="2431" y="1825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7675" y="3357830"/>
              <a:ext cx="6551163" cy="2078530"/>
            </a:xfrm>
            <a:custGeom>
              <a:avLst/>
              <a:gdLst/>
              <a:ahLst/>
              <a:cxnLst/>
              <a:rect l="l" t="t" r="r" b="b"/>
              <a:pathLst>
                <a:path w="106497" h="33789" extrusionOk="0">
                  <a:moveTo>
                    <a:pt x="29722" y="15620"/>
                  </a:moveTo>
                  <a:lnTo>
                    <a:pt x="29722" y="16406"/>
                  </a:lnTo>
                  <a:lnTo>
                    <a:pt x="29557" y="16406"/>
                  </a:lnTo>
                  <a:lnTo>
                    <a:pt x="29557" y="15620"/>
                  </a:lnTo>
                  <a:close/>
                  <a:moveTo>
                    <a:pt x="30208" y="15620"/>
                  </a:moveTo>
                  <a:lnTo>
                    <a:pt x="30208" y="16406"/>
                  </a:lnTo>
                  <a:lnTo>
                    <a:pt x="30044" y="16406"/>
                  </a:lnTo>
                  <a:lnTo>
                    <a:pt x="30044" y="15620"/>
                  </a:lnTo>
                  <a:close/>
                  <a:moveTo>
                    <a:pt x="30695" y="15620"/>
                  </a:moveTo>
                  <a:lnTo>
                    <a:pt x="30695" y="16406"/>
                  </a:lnTo>
                  <a:lnTo>
                    <a:pt x="30531" y="16406"/>
                  </a:lnTo>
                  <a:lnTo>
                    <a:pt x="30531" y="15620"/>
                  </a:lnTo>
                  <a:close/>
                  <a:moveTo>
                    <a:pt x="31181" y="15620"/>
                  </a:moveTo>
                  <a:lnTo>
                    <a:pt x="31181" y="16406"/>
                  </a:lnTo>
                  <a:lnTo>
                    <a:pt x="31016" y="16406"/>
                  </a:lnTo>
                  <a:lnTo>
                    <a:pt x="31016" y="15620"/>
                  </a:lnTo>
                  <a:close/>
                  <a:moveTo>
                    <a:pt x="33272" y="15620"/>
                  </a:moveTo>
                  <a:lnTo>
                    <a:pt x="33272" y="16406"/>
                  </a:lnTo>
                  <a:lnTo>
                    <a:pt x="33107" y="16406"/>
                  </a:lnTo>
                  <a:lnTo>
                    <a:pt x="33108" y="15620"/>
                  </a:lnTo>
                  <a:close/>
                  <a:moveTo>
                    <a:pt x="33759" y="15620"/>
                  </a:moveTo>
                  <a:lnTo>
                    <a:pt x="33759" y="16406"/>
                  </a:lnTo>
                  <a:lnTo>
                    <a:pt x="33595" y="16406"/>
                  </a:lnTo>
                  <a:lnTo>
                    <a:pt x="33595" y="15620"/>
                  </a:lnTo>
                  <a:close/>
                  <a:moveTo>
                    <a:pt x="34244" y="15620"/>
                  </a:moveTo>
                  <a:lnTo>
                    <a:pt x="34244" y="16406"/>
                  </a:lnTo>
                  <a:lnTo>
                    <a:pt x="34080" y="16406"/>
                  </a:lnTo>
                  <a:lnTo>
                    <a:pt x="34081" y="15620"/>
                  </a:lnTo>
                  <a:close/>
                  <a:moveTo>
                    <a:pt x="34730" y="15620"/>
                  </a:moveTo>
                  <a:lnTo>
                    <a:pt x="34730" y="16406"/>
                  </a:lnTo>
                  <a:lnTo>
                    <a:pt x="34567" y="16406"/>
                  </a:lnTo>
                  <a:lnTo>
                    <a:pt x="34567" y="15620"/>
                  </a:lnTo>
                  <a:close/>
                  <a:moveTo>
                    <a:pt x="25767" y="15516"/>
                  </a:moveTo>
                  <a:cubicBezTo>
                    <a:pt x="25767" y="15516"/>
                    <a:pt x="22974" y="17166"/>
                    <a:pt x="22974" y="18845"/>
                  </a:cubicBezTo>
                  <a:cubicBezTo>
                    <a:pt x="22974" y="19623"/>
                    <a:pt x="23244" y="20310"/>
                    <a:pt x="23685" y="20826"/>
                  </a:cubicBezTo>
                  <a:lnTo>
                    <a:pt x="27849" y="20826"/>
                  </a:lnTo>
                  <a:cubicBezTo>
                    <a:pt x="28290" y="20310"/>
                    <a:pt x="28560" y="19623"/>
                    <a:pt x="28560" y="18845"/>
                  </a:cubicBezTo>
                  <a:cubicBezTo>
                    <a:pt x="28560" y="17166"/>
                    <a:pt x="25767" y="15516"/>
                    <a:pt x="25767" y="15516"/>
                  </a:cubicBezTo>
                  <a:close/>
                  <a:moveTo>
                    <a:pt x="42742" y="19606"/>
                  </a:moveTo>
                  <a:lnTo>
                    <a:pt x="42742" y="19606"/>
                  </a:lnTo>
                  <a:cubicBezTo>
                    <a:pt x="42839" y="19821"/>
                    <a:pt x="42798" y="20077"/>
                    <a:pt x="42629" y="20230"/>
                  </a:cubicBezTo>
                  <a:cubicBezTo>
                    <a:pt x="42541" y="20309"/>
                    <a:pt x="42434" y="20347"/>
                    <a:pt x="42325" y="20347"/>
                  </a:cubicBezTo>
                  <a:cubicBezTo>
                    <a:pt x="42221" y="20347"/>
                    <a:pt x="42116" y="20312"/>
                    <a:pt x="42026" y="20245"/>
                  </a:cubicBezTo>
                  <a:lnTo>
                    <a:pt x="42026" y="20245"/>
                  </a:lnTo>
                  <a:cubicBezTo>
                    <a:pt x="42044" y="20282"/>
                    <a:pt x="42065" y="20317"/>
                    <a:pt x="42090" y="20349"/>
                  </a:cubicBezTo>
                  <a:cubicBezTo>
                    <a:pt x="42181" y="20463"/>
                    <a:pt x="42317" y="20527"/>
                    <a:pt x="42459" y="20527"/>
                  </a:cubicBezTo>
                  <a:cubicBezTo>
                    <a:pt x="42491" y="20527"/>
                    <a:pt x="42524" y="20524"/>
                    <a:pt x="42556" y="20517"/>
                  </a:cubicBezTo>
                  <a:lnTo>
                    <a:pt x="42556" y="20517"/>
                  </a:lnTo>
                  <a:lnTo>
                    <a:pt x="42531" y="20944"/>
                  </a:lnTo>
                  <a:cubicBezTo>
                    <a:pt x="41766" y="20968"/>
                    <a:pt x="41152" y="21621"/>
                    <a:pt x="41134" y="22432"/>
                  </a:cubicBezTo>
                  <a:lnTo>
                    <a:pt x="44017" y="22432"/>
                  </a:lnTo>
                  <a:cubicBezTo>
                    <a:pt x="44000" y="21624"/>
                    <a:pt x="43388" y="20972"/>
                    <a:pt x="42625" y="20945"/>
                  </a:cubicBezTo>
                  <a:lnTo>
                    <a:pt x="42600" y="20507"/>
                  </a:lnTo>
                  <a:cubicBezTo>
                    <a:pt x="42663" y="20486"/>
                    <a:pt x="42721" y="20453"/>
                    <a:pt x="42771" y="20409"/>
                  </a:cubicBezTo>
                  <a:cubicBezTo>
                    <a:pt x="42974" y="20227"/>
                    <a:pt x="43000" y="19905"/>
                    <a:pt x="42827" y="19691"/>
                  </a:cubicBezTo>
                  <a:cubicBezTo>
                    <a:pt x="42802" y="19658"/>
                    <a:pt x="42774" y="19630"/>
                    <a:pt x="42742" y="19606"/>
                  </a:cubicBezTo>
                  <a:close/>
                  <a:moveTo>
                    <a:pt x="101788" y="1"/>
                  </a:moveTo>
                  <a:lnTo>
                    <a:pt x="101788" y="1"/>
                  </a:lnTo>
                  <a:cubicBezTo>
                    <a:pt x="101763" y="56"/>
                    <a:pt x="101744" y="113"/>
                    <a:pt x="101730" y="172"/>
                  </a:cubicBezTo>
                  <a:cubicBezTo>
                    <a:pt x="101641" y="553"/>
                    <a:pt x="101796" y="933"/>
                    <a:pt x="102077" y="1059"/>
                  </a:cubicBezTo>
                  <a:lnTo>
                    <a:pt x="101985" y="2694"/>
                  </a:lnTo>
                  <a:lnTo>
                    <a:pt x="101175" y="6541"/>
                  </a:lnTo>
                  <a:lnTo>
                    <a:pt x="101150" y="6541"/>
                  </a:lnTo>
                  <a:lnTo>
                    <a:pt x="101150" y="11471"/>
                  </a:lnTo>
                  <a:lnTo>
                    <a:pt x="100649" y="11471"/>
                  </a:lnTo>
                  <a:lnTo>
                    <a:pt x="100649" y="13269"/>
                  </a:lnTo>
                  <a:lnTo>
                    <a:pt x="101147" y="13863"/>
                  </a:lnTo>
                  <a:lnTo>
                    <a:pt x="101151" y="13863"/>
                  </a:lnTo>
                  <a:lnTo>
                    <a:pt x="101151" y="20064"/>
                  </a:lnTo>
                  <a:lnTo>
                    <a:pt x="100801" y="20064"/>
                  </a:lnTo>
                  <a:lnTo>
                    <a:pt x="100801" y="20999"/>
                  </a:lnTo>
                  <a:lnTo>
                    <a:pt x="100400" y="20999"/>
                  </a:lnTo>
                  <a:lnTo>
                    <a:pt x="100400" y="20064"/>
                  </a:lnTo>
                  <a:lnTo>
                    <a:pt x="100338" y="20064"/>
                  </a:lnTo>
                  <a:lnTo>
                    <a:pt x="100338" y="14107"/>
                  </a:lnTo>
                  <a:lnTo>
                    <a:pt x="100597" y="14107"/>
                  </a:lnTo>
                  <a:lnTo>
                    <a:pt x="100694" y="13607"/>
                  </a:lnTo>
                  <a:lnTo>
                    <a:pt x="100338" y="13607"/>
                  </a:lnTo>
                  <a:lnTo>
                    <a:pt x="100338" y="11505"/>
                  </a:lnTo>
                  <a:lnTo>
                    <a:pt x="100510" y="11505"/>
                  </a:lnTo>
                  <a:lnTo>
                    <a:pt x="100599" y="11112"/>
                  </a:lnTo>
                  <a:lnTo>
                    <a:pt x="100338" y="11112"/>
                  </a:lnTo>
                  <a:lnTo>
                    <a:pt x="100338" y="10809"/>
                  </a:lnTo>
                  <a:lnTo>
                    <a:pt x="100407" y="10809"/>
                  </a:lnTo>
                  <a:cubicBezTo>
                    <a:pt x="100364" y="9952"/>
                    <a:pt x="99751" y="8246"/>
                    <a:pt x="99602" y="7842"/>
                  </a:cubicBezTo>
                  <a:lnTo>
                    <a:pt x="99575" y="7335"/>
                  </a:lnTo>
                  <a:cubicBezTo>
                    <a:pt x="99619" y="7319"/>
                    <a:pt x="99661" y="7293"/>
                    <a:pt x="99696" y="7259"/>
                  </a:cubicBezTo>
                  <a:cubicBezTo>
                    <a:pt x="99840" y="7119"/>
                    <a:pt x="99859" y="6872"/>
                    <a:pt x="99737" y="6706"/>
                  </a:cubicBezTo>
                  <a:cubicBezTo>
                    <a:pt x="99718" y="6681"/>
                    <a:pt x="99698" y="6659"/>
                    <a:pt x="99675" y="6641"/>
                  </a:cubicBezTo>
                  <a:lnTo>
                    <a:pt x="99675" y="6641"/>
                  </a:lnTo>
                  <a:cubicBezTo>
                    <a:pt x="99744" y="6807"/>
                    <a:pt x="99715" y="7005"/>
                    <a:pt x="99594" y="7122"/>
                  </a:cubicBezTo>
                  <a:cubicBezTo>
                    <a:pt x="99532" y="7182"/>
                    <a:pt x="99455" y="7211"/>
                    <a:pt x="99378" y="7211"/>
                  </a:cubicBezTo>
                  <a:cubicBezTo>
                    <a:pt x="99304" y="7211"/>
                    <a:pt x="99229" y="7185"/>
                    <a:pt x="99165" y="7133"/>
                  </a:cubicBezTo>
                  <a:lnTo>
                    <a:pt x="99165" y="7133"/>
                  </a:lnTo>
                  <a:cubicBezTo>
                    <a:pt x="99176" y="7161"/>
                    <a:pt x="99192" y="7188"/>
                    <a:pt x="99210" y="7213"/>
                  </a:cubicBezTo>
                  <a:cubicBezTo>
                    <a:pt x="99278" y="7304"/>
                    <a:pt x="99374" y="7351"/>
                    <a:pt x="99472" y="7351"/>
                  </a:cubicBezTo>
                  <a:cubicBezTo>
                    <a:pt x="99495" y="7351"/>
                    <a:pt x="99519" y="7348"/>
                    <a:pt x="99542" y="7342"/>
                  </a:cubicBezTo>
                  <a:lnTo>
                    <a:pt x="99542" y="7342"/>
                  </a:lnTo>
                  <a:lnTo>
                    <a:pt x="99513" y="7906"/>
                  </a:lnTo>
                  <a:cubicBezTo>
                    <a:pt x="99332" y="8399"/>
                    <a:pt x="98772" y="9991"/>
                    <a:pt x="98731" y="10809"/>
                  </a:cubicBezTo>
                  <a:lnTo>
                    <a:pt x="98800" y="10809"/>
                  </a:lnTo>
                  <a:lnTo>
                    <a:pt x="98800" y="11114"/>
                  </a:lnTo>
                  <a:lnTo>
                    <a:pt x="98538" y="11114"/>
                  </a:lnTo>
                  <a:lnTo>
                    <a:pt x="98626" y="11506"/>
                  </a:lnTo>
                  <a:lnTo>
                    <a:pt x="98800" y="11506"/>
                  </a:lnTo>
                  <a:lnTo>
                    <a:pt x="98800" y="13609"/>
                  </a:lnTo>
                  <a:lnTo>
                    <a:pt x="98444" y="13609"/>
                  </a:lnTo>
                  <a:lnTo>
                    <a:pt x="98541" y="14109"/>
                  </a:lnTo>
                  <a:lnTo>
                    <a:pt x="98800" y="14109"/>
                  </a:lnTo>
                  <a:lnTo>
                    <a:pt x="98800" y="21001"/>
                  </a:lnTo>
                  <a:lnTo>
                    <a:pt x="98600" y="21001"/>
                  </a:lnTo>
                  <a:lnTo>
                    <a:pt x="98600" y="20066"/>
                  </a:lnTo>
                  <a:lnTo>
                    <a:pt x="98102" y="20066"/>
                  </a:lnTo>
                  <a:lnTo>
                    <a:pt x="98102" y="21001"/>
                  </a:lnTo>
                  <a:lnTo>
                    <a:pt x="97698" y="21001"/>
                  </a:lnTo>
                  <a:lnTo>
                    <a:pt x="97698" y="20282"/>
                  </a:lnTo>
                  <a:cubicBezTo>
                    <a:pt x="97813" y="19822"/>
                    <a:pt x="97872" y="19351"/>
                    <a:pt x="97871" y="18877"/>
                  </a:cubicBezTo>
                  <a:cubicBezTo>
                    <a:pt x="97871" y="16102"/>
                    <a:pt x="95932" y="13846"/>
                    <a:pt x="93517" y="13767"/>
                  </a:cubicBezTo>
                  <a:cubicBezTo>
                    <a:pt x="93584" y="13708"/>
                    <a:pt x="93622" y="13623"/>
                    <a:pt x="93621" y="13534"/>
                  </a:cubicBezTo>
                  <a:cubicBezTo>
                    <a:pt x="93621" y="13401"/>
                    <a:pt x="93541" y="13291"/>
                    <a:pt x="93434" y="13256"/>
                  </a:cubicBezTo>
                  <a:cubicBezTo>
                    <a:pt x="93608" y="13221"/>
                    <a:pt x="93741" y="13047"/>
                    <a:pt x="93741" y="12839"/>
                  </a:cubicBezTo>
                  <a:cubicBezTo>
                    <a:pt x="93741" y="12638"/>
                    <a:pt x="93618" y="12470"/>
                    <a:pt x="93452" y="12425"/>
                  </a:cubicBezTo>
                  <a:lnTo>
                    <a:pt x="93383" y="11753"/>
                  </a:lnTo>
                  <a:lnTo>
                    <a:pt x="93383" y="11753"/>
                  </a:lnTo>
                  <a:cubicBezTo>
                    <a:pt x="93398" y="11755"/>
                    <a:pt x="93413" y="11756"/>
                    <a:pt x="93429" y="11756"/>
                  </a:cubicBezTo>
                  <a:cubicBezTo>
                    <a:pt x="93526" y="11756"/>
                    <a:pt x="93626" y="11717"/>
                    <a:pt x="93710" y="11634"/>
                  </a:cubicBezTo>
                  <a:cubicBezTo>
                    <a:pt x="93736" y="11610"/>
                    <a:pt x="93758" y="11582"/>
                    <a:pt x="93777" y="11551"/>
                  </a:cubicBezTo>
                  <a:lnTo>
                    <a:pt x="93777" y="11551"/>
                  </a:lnTo>
                  <a:cubicBezTo>
                    <a:pt x="93708" y="11592"/>
                    <a:pt x="93635" y="11613"/>
                    <a:pt x="93564" y="11613"/>
                  </a:cubicBezTo>
                  <a:cubicBezTo>
                    <a:pt x="93462" y="11613"/>
                    <a:pt x="93367" y="11570"/>
                    <a:pt x="93301" y="11483"/>
                  </a:cubicBezTo>
                  <a:cubicBezTo>
                    <a:pt x="93191" y="11338"/>
                    <a:pt x="93200" y="11113"/>
                    <a:pt x="93311" y="10936"/>
                  </a:cubicBezTo>
                  <a:lnTo>
                    <a:pt x="93311" y="10936"/>
                  </a:lnTo>
                  <a:cubicBezTo>
                    <a:pt x="93282" y="10954"/>
                    <a:pt x="93255" y="10976"/>
                    <a:pt x="93230" y="11001"/>
                  </a:cubicBezTo>
                  <a:cubicBezTo>
                    <a:pt x="93058" y="11170"/>
                    <a:pt x="93027" y="11449"/>
                    <a:pt x="93160" y="11624"/>
                  </a:cubicBezTo>
                  <a:cubicBezTo>
                    <a:pt x="93206" y="11687"/>
                    <a:pt x="93274" y="11732"/>
                    <a:pt x="93352" y="11749"/>
                  </a:cubicBezTo>
                  <a:lnTo>
                    <a:pt x="93282" y="12425"/>
                  </a:lnTo>
                  <a:cubicBezTo>
                    <a:pt x="93118" y="12470"/>
                    <a:pt x="92994" y="12638"/>
                    <a:pt x="92994" y="12839"/>
                  </a:cubicBezTo>
                  <a:cubicBezTo>
                    <a:pt x="92994" y="13047"/>
                    <a:pt x="93126" y="13221"/>
                    <a:pt x="93300" y="13258"/>
                  </a:cubicBezTo>
                  <a:cubicBezTo>
                    <a:pt x="93193" y="13291"/>
                    <a:pt x="93115" y="13401"/>
                    <a:pt x="93115" y="13534"/>
                  </a:cubicBezTo>
                  <a:cubicBezTo>
                    <a:pt x="93112" y="13623"/>
                    <a:pt x="93151" y="13710"/>
                    <a:pt x="93219" y="13768"/>
                  </a:cubicBezTo>
                  <a:cubicBezTo>
                    <a:pt x="90820" y="13868"/>
                    <a:pt x="88901" y="16116"/>
                    <a:pt x="88901" y="18877"/>
                  </a:cubicBezTo>
                  <a:cubicBezTo>
                    <a:pt x="88900" y="19351"/>
                    <a:pt x="88959" y="19822"/>
                    <a:pt x="89073" y="20282"/>
                  </a:cubicBezTo>
                  <a:lnTo>
                    <a:pt x="89073" y="21001"/>
                  </a:lnTo>
                  <a:lnTo>
                    <a:pt x="88673" y="21001"/>
                  </a:lnTo>
                  <a:lnTo>
                    <a:pt x="88673" y="20066"/>
                  </a:lnTo>
                  <a:lnTo>
                    <a:pt x="88174" y="20066"/>
                  </a:lnTo>
                  <a:lnTo>
                    <a:pt x="88174" y="21001"/>
                  </a:lnTo>
                  <a:lnTo>
                    <a:pt x="87974" y="21001"/>
                  </a:lnTo>
                  <a:lnTo>
                    <a:pt x="87974" y="14109"/>
                  </a:lnTo>
                  <a:lnTo>
                    <a:pt x="88234" y="14109"/>
                  </a:lnTo>
                  <a:lnTo>
                    <a:pt x="88331" y="13609"/>
                  </a:lnTo>
                  <a:lnTo>
                    <a:pt x="87974" y="13609"/>
                  </a:lnTo>
                  <a:lnTo>
                    <a:pt x="87974" y="11507"/>
                  </a:lnTo>
                  <a:lnTo>
                    <a:pt x="88147" y="11507"/>
                  </a:lnTo>
                  <a:lnTo>
                    <a:pt x="88237" y="11114"/>
                  </a:lnTo>
                  <a:lnTo>
                    <a:pt x="87974" y="11114"/>
                  </a:lnTo>
                  <a:lnTo>
                    <a:pt x="87974" y="10809"/>
                  </a:lnTo>
                  <a:lnTo>
                    <a:pt x="88042" y="10809"/>
                  </a:lnTo>
                  <a:cubicBezTo>
                    <a:pt x="88001" y="9991"/>
                    <a:pt x="87440" y="8399"/>
                    <a:pt x="87260" y="7906"/>
                  </a:cubicBezTo>
                  <a:lnTo>
                    <a:pt x="87231" y="7342"/>
                  </a:lnTo>
                  <a:lnTo>
                    <a:pt x="87231" y="7342"/>
                  </a:lnTo>
                  <a:cubicBezTo>
                    <a:pt x="87254" y="7348"/>
                    <a:pt x="87278" y="7351"/>
                    <a:pt x="87301" y="7351"/>
                  </a:cubicBezTo>
                  <a:cubicBezTo>
                    <a:pt x="87399" y="7351"/>
                    <a:pt x="87495" y="7304"/>
                    <a:pt x="87563" y="7213"/>
                  </a:cubicBezTo>
                  <a:cubicBezTo>
                    <a:pt x="87582" y="7188"/>
                    <a:pt x="87597" y="7161"/>
                    <a:pt x="87609" y="7133"/>
                  </a:cubicBezTo>
                  <a:lnTo>
                    <a:pt x="87609" y="7133"/>
                  </a:lnTo>
                  <a:cubicBezTo>
                    <a:pt x="87544" y="7185"/>
                    <a:pt x="87469" y="7211"/>
                    <a:pt x="87395" y="7211"/>
                  </a:cubicBezTo>
                  <a:cubicBezTo>
                    <a:pt x="87318" y="7211"/>
                    <a:pt x="87241" y="7182"/>
                    <a:pt x="87179" y="7122"/>
                  </a:cubicBezTo>
                  <a:cubicBezTo>
                    <a:pt x="87057" y="7005"/>
                    <a:pt x="87028" y="6807"/>
                    <a:pt x="87098" y="6641"/>
                  </a:cubicBezTo>
                  <a:lnTo>
                    <a:pt x="87098" y="6641"/>
                  </a:lnTo>
                  <a:cubicBezTo>
                    <a:pt x="87075" y="6659"/>
                    <a:pt x="87055" y="6681"/>
                    <a:pt x="87037" y="6706"/>
                  </a:cubicBezTo>
                  <a:cubicBezTo>
                    <a:pt x="86914" y="6872"/>
                    <a:pt x="86933" y="7119"/>
                    <a:pt x="87078" y="7259"/>
                  </a:cubicBezTo>
                  <a:cubicBezTo>
                    <a:pt x="87112" y="7293"/>
                    <a:pt x="87152" y="7319"/>
                    <a:pt x="87197" y="7335"/>
                  </a:cubicBezTo>
                  <a:lnTo>
                    <a:pt x="87171" y="7842"/>
                  </a:lnTo>
                  <a:cubicBezTo>
                    <a:pt x="87023" y="8247"/>
                    <a:pt x="86410" y="9952"/>
                    <a:pt x="86366" y="10809"/>
                  </a:cubicBezTo>
                  <a:lnTo>
                    <a:pt x="86435" y="10809"/>
                  </a:lnTo>
                  <a:lnTo>
                    <a:pt x="86435" y="11114"/>
                  </a:lnTo>
                  <a:lnTo>
                    <a:pt x="86173" y="11114"/>
                  </a:lnTo>
                  <a:lnTo>
                    <a:pt x="86263" y="11506"/>
                  </a:lnTo>
                  <a:lnTo>
                    <a:pt x="86435" y="11506"/>
                  </a:lnTo>
                  <a:lnTo>
                    <a:pt x="86435" y="13609"/>
                  </a:lnTo>
                  <a:lnTo>
                    <a:pt x="86078" y="13609"/>
                  </a:lnTo>
                  <a:lnTo>
                    <a:pt x="86175" y="14109"/>
                  </a:lnTo>
                  <a:lnTo>
                    <a:pt x="86435" y="14109"/>
                  </a:lnTo>
                  <a:lnTo>
                    <a:pt x="86435" y="20066"/>
                  </a:lnTo>
                  <a:lnTo>
                    <a:pt x="86373" y="20066"/>
                  </a:lnTo>
                  <a:lnTo>
                    <a:pt x="86373" y="21001"/>
                  </a:lnTo>
                  <a:lnTo>
                    <a:pt x="85974" y="21001"/>
                  </a:lnTo>
                  <a:lnTo>
                    <a:pt x="85974" y="20066"/>
                  </a:lnTo>
                  <a:lnTo>
                    <a:pt x="85621" y="20066"/>
                  </a:lnTo>
                  <a:lnTo>
                    <a:pt x="85621" y="13865"/>
                  </a:lnTo>
                  <a:lnTo>
                    <a:pt x="85625" y="13865"/>
                  </a:lnTo>
                  <a:lnTo>
                    <a:pt x="86124" y="13272"/>
                  </a:lnTo>
                  <a:lnTo>
                    <a:pt x="86124" y="11474"/>
                  </a:lnTo>
                  <a:lnTo>
                    <a:pt x="85621" y="11474"/>
                  </a:lnTo>
                  <a:lnTo>
                    <a:pt x="85621" y="6543"/>
                  </a:lnTo>
                  <a:lnTo>
                    <a:pt x="85596" y="6543"/>
                  </a:lnTo>
                  <a:lnTo>
                    <a:pt x="84786" y="2696"/>
                  </a:lnTo>
                  <a:lnTo>
                    <a:pt x="84691" y="1047"/>
                  </a:lnTo>
                  <a:cubicBezTo>
                    <a:pt x="84955" y="907"/>
                    <a:pt x="85095" y="541"/>
                    <a:pt x="85009" y="174"/>
                  </a:cubicBezTo>
                  <a:cubicBezTo>
                    <a:pt x="84995" y="115"/>
                    <a:pt x="84975" y="58"/>
                    <a:pt x="84952" y="3"/>
                  </a:cubicBezTo>
                  <a:lnTo>
                    <a:pt x="84952" y="3"/>
                  </a:lnTo>
                  <a:cubicBezTo>
                    <a:pt x="84959" y="356"/>
                    <a:pt x="84791" y="669"/>
                    <a:pt x="84524" y="750"/>
                  </a:cubicBezTo>
                  <a:cubicBezTo>
                    <a:pt x="84480" y="763"/>
                    <a:pt x="84436" y="769"/>
                    <a:pt x="84392" y="769"/>
                  </a:cubicBezTo>
                  <a:cubicBezTo>
                    <a:pt x="84168" y="769"/>
                    <a:pt x="83950" y="603"/>
                    <a:pt x="83828" y="343"/>
                  </a:cubicBezTo>
                  <a:lnTo>
                    <a:pt x="83828" y="343"/>
                  </a:lnTo>
                  <a:cubicBezTo>
                    <a:pt x="83830" y="404"/>
                    <a:pt x="83838" y="466"/>
                    <a:pt x="83852" y="525"/>
                  </a:cubicBezTo>
                  <a:cubicBezTo>
                    <a:pt x="83934" y="874"/>
                    <a:pt x="84191" y="1108"/>
                    <a:pt x="84464" y="1108"/>
                  </a:cubicBezTo>
                  <a:cubicBezTo>
                    <a:pt x="84510" y="1108"/>
                    <a:pt x="84557" y="1101"/>
                    <a:pt x="84603" y="1087"/>
                  </a:cubicBezTo>
                  <a:cubicBezTo>
                    <a:pt x="84604" y="1086"/>
                    <a:pt x="84606" y="1085"/>
                    <a:pt x="84608" y="1084"/>
                  </a:cubicBezTo>
                  <a:lnTo>
                    <a:pt x="84608" y="1084"/>
                  </a:lnTo>
                  <a:lnTo>
                    <a:pt x="84517" y="2696"/>
                  </a:lnTo>
                  <a:lnTo>
                    <a:pt x="83707" y="6543"/>
                  </a:lnTo>
                  <a:lnTo>
                    <a:pt x="83686" y="6543"/>
                  </a:lnTo>
                  <a:lnTo>
                    <a:pt x="83686" y="11474"/>
                  </a:lnTo>
                  <a:lnTo>
                    <a:pt x="83182" y="11474"/>
                  </a:lnTo>
                  <a:lnTo>
                    <a:pt x="83182" y="13272"/>
                  </a:lnTo>
                  <a:lnTo>
                    <a:pt x="83681" y="13865"/>
                  </a:lnTo>
                  <a:lnTo>
                    <a:pt x="83686" y="13865"/>
                  </a:lnTo>
                  <a:lnTo>
                    <a:pt x="83686" y="20066"/>
                  </a:lnTo>
                  <a:lnTo>
                    <a:pt x="83675" y="20066"/>
                  </a:lnTo>
                  <a:lnTo>
                    <a:pt x="83675" y="21001"/>
                  </a:lnTo>
                  <a:lnTo>
                    <a:pt x="83274" y="21001"/>
                  </a:lnTo>
                  <a:lnTo>
                    <a:pt x="83274" y="20066"/>
                  </a:lnTo>
                  <a:lnTo>
                    <a:pt x="82776" y="20066"/>
                  </a:lnTo>
                  <a:lnTo>
                    <a:pt x="82776" y="21001"/>
                  </a:lnTo>
                  <a:lnTo>
                    <a:pt x="82375" y="21001"/>
                  </a:lnTo>
                  <a:lnTo>
                    <a:pt x="82375" y="20066"/>
                  </a:lnTo>
                  <a:lnTo>
                    <a:pt x="81876" y="20066"/>
                  </a:lnTo>
                  <a:lnTo>
                    <a:pt x="81876" y="21001"/>
                  </a:lnTo>
                  <a:lnTo>
                    <a:pt x="81475" y="21001"/>
                  </a:lnTo>
                  <a:lnTo>
                    <a:pt x="81475" y="20066"/>
                  </a:lnTo>
                  <a:lnTo>
                    <a:pt x="81114" y="20066"/>
                  </a:lnTo>
                  <a:lnTo>
                    <a:pt x="81114" y="19085"/>
                  </a:lnTo>
                  <a:lnTo>
                    <a:pt x="81425" y="19085"/>
                  </a:lnTo>
                  <a:lnTo>
                    <a:pt x="81425" y="18411"/>
                  </a:lnTo>
                  <a:lnTo>
                    <a:pt x="81114" y="18411"/>
                  </a:lnTo>
                  <a:lnTo>
                    <a:pt x="81114" y="16167"/>
                  </a:lnTo>
                  <a:cubicBezTo>
                    <a:pt x="81339" y="15984"/>
                    <a:pt x="81480" y="15728"/>
                    <a:pt x="81480" y="15445"/>
                  </a:cubicBezTo>
                  <a:cubicBezTo>
                    <a:pt x="81480" y="15030"/>
                    <a:pt x="80805" y="14494"/>
                    <a:pt x="80460" y="14249"/>
                  </a:cubicBezTo>
                  <a:cubicBezTo>
                    <a:pt x="80404" y="14085"/>
                    <a:pt x="80353" y="13946"/>
                    <a:pt x="80319" y="13850"/>
                  </a:cubicBezTo>
                  <a:lnTo>
                    <a:pt x="80289" y="13288"/>
                  </a:lnTo>
                  <a:lnTo>
                    <a:pt x="80289" y="13288"/>
                  </a:lnTo>
                  <a:cubicBezTo>
                    <a:pt x="80312" y="13293"/>
                    <a:pt x="80335" y="13296"/>
                    <a:pt x="80359" y="13296"/>
                  </a:cubicBezTo>
                  <a:cubicBezTo>
                    <a:pt x="80456" y="13296"/>
                    <a:pt x="80553" y="13250"/>
                    <a:pt x="80622" y="13158"/>
                  </a:cubicBezTo>
                  <a:cubicBezTo>
                    <a:pt x="80639" y="13133"/>
                    <a:pt x="80654" y="13106"/>
                    <a:pt x="80667" y="13078"/>
                  </a:cubicBezTo>
                  <a:lnTo>
                    <a:pt x="80667" y="13078"/>
                  </a:lnTo>
                  <a:cubicBezTo>
                    <a:pt x="80603" y="13129"/>
                    <a:pt x="80528" y="13156"/>
                    <a:pt x="80454" y="13156"/>
                  </a:cubicBezTo>
                  <a:cubicBezTo>
                    <a:pt x="80376" y="13156"/>
                    <a:pt x="80299" y="13127"/>
                    <a:pt x="80237" y="13066"/>
                  </a:cubicBezTo>
                  <a:cubicBezTo>
                    <a:pt x="80115" y="12949"/>
                    <a:pt x="80086" y="12752"/>
                    <a:pt x="80156" y="12586"/>
                  </a:cubicBezTo>
                  <a:lnTo>
                    <a:pt x="80156" y="12586"/>
                  </a:lnTo>
                  <a:cubicBezTo>
                    <a:pt x="80133" y="12605"/>
                    <a:pt x="80112" y="12626"/>
                    <a:pt x="80095" y="12650"/>
                  </a:cubicBezTo>
                  <a:cubicBezTo>
                    <a:pt x="79971" y="12816"/>
                    <a:pt x="79990" y="13064"/>
                    <a:pt x="80135" y="13205"/>
                  </a:cubicBezTo>
                  <a:cubicBezTo>
                    <a:pt x="80171" y="13238"/>
                    <a:pt x="80212" y="13263"/>
                    <a:pt x="80257" y="13280"/>
                  </a:cubicBezTo>
                  <a:lnTo>
                    <a:pt x="80230" y="13787"/>
                  </a:lnTo>
                  <a:cubicBezTo>
                    <a:pt x="80197" y="13880"/>
                    <a:pt x="80136" y="14043"/>
                    <a:pt x="80066" y="14248"/>
                  </a:cubicBezTo>
                  <a:cubicBezTo>
                    <a:pt x="79722" y="14493"/>
                    <a:pt x="79045" y="15028"/>
                    <a:pt x="79045" y="15445"/>
                  </a:cubicBezTo>
                  <a:cubicBezTo>
                    <a:pt x="79045" y="15728"/>
                    <a:pt x="79185" y="15984"/>
                    <a:pt x="79410" y="16167"/>
                  </a:cubicBezTo>
                  <a:lnTo>
                    <a:pt x="79410" y="18411"/>
                  </a:lnTo>
                  <a:lnTo>
                    <a:pt x="79099" y="18411"/>
                  </a:lnTo>
                  <a:lnTo>
                    <a:pt x="79099" y="19085"/>
                  </a:lnTo>
                  <a:lnTo>
                    <a:pt x="79410" y="19085"/>
                  </a:lnTo>
                  <a:lnTo>
                    <a:pt x="79410" y="20066"/>
                  </a:lnTo>
                  <a:lnTo>
                    <a:pt x="79178" y="20066"/>
                  </a:lnTo>
                  <a:lnTo>
                    <a:pt x="79178" y="21001"/>
                  </a:lnTo>
                  <a:lnTo>
                    <a:pt x="78776" y="21001"/>
                  </a:lnTo>
                  <a:lnTo>
                    <a:pt x="78776" y="20066"/>
                  </a:lnTo>
                  <a:lnTo>
                    <a:pt x="78277" y="20066"/>
                  </a:lnTo>
                  <a:lnTo>
                    <a:pt x="78277" y="21001"/>
                  </a:lnTo>
                  <a:lnTo>
                    <a:pt x="77877" y="21001"/>
                  </a:lnTo>
                  <a:lnTo>
                    <a:pt x="77877" y="20066"/>
                  </a:lnTo>
                  <a:lnTo>
                    <a:pt x="77379" y="20066"/>
                  </a:lnTo>
                  <a:lnTo>
                    <a:pt x="77379" y="21001"/>
                  </a:lnTo>
                  <a:lnTo>
                    <a:pt x="77164" y="21001"/>
                  </a:lnTo>
                  <a:lnTo>
                    <a:pt x="77164" y="26053"/>
                  </a:lnTo>
                  <a:lnTo>
                    <a:pt x="76131" y="26053"/>
                  </a:lnTo>
                  <a:lnTo>
                    <a:pt x="76131" y="23180"/>
                  </a:lnTo>
                  <a:cubicBezTo>
                    <a:pt x="76131" y="19504"/>
                    <a:pt x="73433" y="16516"/>
                    <a:pt x="70075" y="16425"/>
                  </a:cubicBezTo>
                  <a:lnTo>
                    <a:pt x="69992" y="15401"/>
                  </a:lnTo>
                  <a:lnTo>
                    <a:pt x="69992" y="15401"/>
                  </a:lnTo>
                  <a:cubicBezTo>
                    <a:pt x="70077" y="15417"/>
                    <a:pt x="70163" y="15426"/>
                    <a:pt x="70250" y="15426"/>
                  </a:cubicBezTo>
                  <a:cubicBezTo>
                    <a:pt x="70664" y="15426"/>
                    <a:pt x="71076" y="15235"/>
                    <a:pt x="71364" y="14864"/>
                  </a:cubicBezTo>
                  <a:cubicBezTo>
                    <a:pt x="71441" y="14765"/>
                    <a:pt x="71506" y="14657"/>
                    <a:pt x="71558" y="14543"/>
                  </a:cubicBezTo>
                  <a:lnTo>
                    <a:pt x="71558" y="14543"/>
                  </a:lnTo>
                  <a:cubicBezTo>
                    <a:pt x="71285" y="14750"/>
                    <a:pt x="70968" y="14857"/>
                    <a:pt x="70655" y="14857"/>
                  </a:cubicBezTo>
                  <a:cubicBezTo>
                    <a:pt x="70327" y="14857"/>
                    <a:pt x="70002" y="14740"/>
                    <a:pt x="69738" y="14496"/>
                  </a:cubicBezTo>
                  <a:cubicBezTo>
                    <a:pt x="69222" y="14022"/>
                    <a:pt x="69100" y="13222"/>
                    <a:pt x="69393" y="12552"/>
                  </a:cubicBezTo>
                  <a:lnTo>
                    <a:pt x="69393" y="12552"/>
                  </a:lnTo>
                  <a:cubicBezTo>
                    <a:pt x="69297" y="12628"/>
                    <a:pt x="69210" y="12716"/>
                    <a:pt x="69135" y="12814"/>
                  </a:cubicBezTo>
                  <a:cubicBezTo>
                    <a:pt x="68614" y="13483"/>
                    <a:pt x="68691" y="14486"/>
                    <a:pt x="69306" y="15051"/>
                  </a:cubicBezTo>
                  <a:cubicBezTo>
                    <a:pt x="69447" y="15181"/>
                    <a:pt x="69610" y="15280"/>
                    <a:pt x="69789" y="15345"/>
                  </a:cubicBezTo>
                  <a:lnTo>
                    <a:pt x="69700" y="16427"/>
                  </a:lnTo>
                  <a:cubicBezTo>
                    <a:pt x="66372" y="16551"/>
                    <a:pt x="63706" y="19527"/>
                    <a:pt x="63706" y="23180"/>
                  </a:cubicBezTo>
                  <a:lnTo>
                    <a:pt x="63706" y="26053"/>
                  </a:lnTo>
                  <a:lnTo>
                    <a:pt x="63180" y="26053"/>
                  </a:lnTo>
                  <a:lnTo>
                    <a:pt x="63180" y="24520"/>
                  </a:lnTo>
                  <a:cubicBezTo>
                    <a:pt x="63180" y="21867"/>
                    <a:pt x="61233" y="19710"/>
                    <a:pt x="58808" y="19644"/>
                  </a:cubicBezTo>
                  <a:lnTo>
                    <a:pt x="58747" y="18905"/>
                  </a:lnTo>
                  <a:lnTo>
                    <a:pt x="58747" y="18905"/>
                  </a:lnTo>
                  <a:cubicBezTo>
                    <a:pt x="58809" y="18917"/>
                    <a:pt x="58871" y="18923"/>
                    <a:pt x="58933" y="18923"/>
                  </a:cubicBezTo>
                  <a:cubicBezTo>
                    <a:pt x="59233" y="18923"/>
                    <a:pt x="59530" y="18786"/>
                    <a:pt x="59738" y="18518"/>
                  </a:cubicBezTo>
                  <a:cubicBezTo>
                    <a:pt x="59794" y="18446"/>
                    <a:pt x="59841" y="18369"/>
                    <a:pt x="59878" y="18286"/>
                  </a:cubicBezTo>
                  <a:lnTo>
                    <a:pt x="59878" y="18286"/>
                  </a:lnTo>
                  <a:cubicBezTo>
                    <a:pt x="59682" y="18435"/>
                    <a:pt x="59453" y="18513"/>
                    <a:pt x="59227" y="18513"/>
                  </a:cubicBezTo>
                  <a:cubicBezTo>
                    <a:pt x="58990" y="18513"/>
                    <a:pt x="58755" y="18427"/>
                    <a:pt x="58565" y="18252"/>
                  </a:cubicBezTo>
                  <a:cubicBezTo>
                    <a:pt x="58194" y="17910"/>
                    <a:pt x="58104" y="17332"/>
                    <a:pt x="58316" y="16848"/>
                  </a:cubicBezTo>
                  <a:lnTo>
                    <a:pt x="58316" y="16848"/>
                  </a:lnTo>
                  <a:cubicBezTo>
                    <a:pt x="58246" y="16903"/>
                    <a:pt x="58183" y="16967"/>
                    <a:pt x="58129" y="17037"/>
                  </a:cubicBezTo>
                  <a:cubicBezTo>
                    <a:pt x="57754" y="17520"/>
                    <a:pt x="57810" y="18245"/>
                    <a:pt x="58253" y="18652"/>
                  </a:cubicBezTo>
                  <a:cubicBezTo>
                    <a:pt x="58355" y="18745"/>
                    <a:pt x="58472" y="18818"/>
                    <a:pt x="58601" y="18864"/>
                  </a:cubicBezTo>
                  <a:lnTo>
                    <a:pt x="58538" y="19645"/>
                  </a:lnTo>
                  <a:cubicBezTo>
                    <a:pt x="56135" y="19736"/>
                    <a:pt x="54212" y="21883"/>
                    <a:pt x="54212" y="24520"/>
                  </a:cubicBezTo>
                  <a:lnTo>
                    <a:pt x="54212" y="26053"/>
                  </a:lnTo>
                  <a:lnTo>
                    <a:pt x="53721" y="26053"/>
                  </a:lnTo>
                  <a:lnTo>
                    <a:pt x="53721" y="17417"/>
                  </a:lnTo>
                  <a:lnTo>
                    <a:pt x="54124" y="17417"/>
                  </a:lnTo>
                  <a:lnTo>
                    <a:pt x="54274" y="16678"/>
                  </a:lnTo>
                  <a:lnTo>
                    <a:pt x="53722" y="16678"/>
                  </a:lnTo>
                  <a:lnTo>
                    <a:pt x="53722" y="13559"/>
                  </a:lnTo>
                  <a:lnTo>
                    <a:pt x="53990" y="13559"/>
                  </a:lnTo>
                  <a:lnTo>
                    <a:pt x="54127" y="12976"/>
                  </a:lnTo>
                  <a:lnTo>
                    <a:pt x="53722" y="12976"/>
                  </a:lnTo>
                  <a:lnTo>
                    <a:pt x="53722" y="12525"/>
                  </a:lnTo>
                  <a:lnTo>
                    <a:pt x="53828" y="12525"/>
                  </a:lnTo>
                  <a:cubicBezTo>
                    <a:pt x="53760" y="11255"/>
                    <a:pt x="52809" y="8725"/>
                    <a:pt x="52577" y="8126"/>
                  </a:cubicBezTo>
                  <a:lnTo>
                    <a:pt x="52537" y="7374"/>
                  </a:lnTo>
                  <a:cubicBezTo>
                    <a:pt x="52607" y="7350"/>
                    <a:pt x="52670" y="7312"/>
                    <a:pt x="52726" y="7261"/>
                  </a:cubicBezTo>
                  <a:cubicBezTo>
                    <a:pt x="52951" y="7054"/>
                    <a:pt x="52978" y="6686"/>
                    <a:pt x="52788" y="6440"/>
                  </a:cubicBezTo>
                  <a:cubicBezTo>
                    <a:pt x="52760" y="6405"/>
                    <a:pt x="52729" y="6372"/>
                    <a:pt x="52693" y="6344"/>
                  </a:cubicBezTo>
                  <a:lnTo>
                    <a:pt x="52693" y="6344"/>
                  </a:lnTo>
                  <a:cubicBezTo>
                    <a:pt x="52800" y="6590"/>
                    <a:pt x="52756" y="6884"/>
                    <a:pt x="52567" y="7057"/>
                  </a:cubicBezTo>
                  <a:cubicBezTo>
                    <a:pt x="52469" y="7147"/>
                    <a:pt x="52350" y="7190"/>
                    <a:pt x="52229" y="7190"/>
                  </a:cubicBezTo>
                  <a:cubicBezTo>
                    <a:pt x="52115" y="7190"/>
                    <a:pt x="51999" y="7151"/>
                    <a:pt x="51899" y="7075"/>
                  </a:cubicBezTo>
                  <a:lnTo>
                    <a:pt x="51899" y="7075"/>
                  </a:lnTo>
                  <a:cubicBezTo>
                    <a:pt x="51918" y="7117"/>
                    <a:pt x="51942" y="7156"/>
                    <a:pt x="51970" y="7192"/>
                  </a:cubicBezTo>
                  <a:cubicBezTo>
                    <a:pt x="52076" y="7328"/>
                    <a:pt x="52226" y="7396"/>
                    <a:pt x="52377" y="7396"/>
                  </a:cubicBezTo>
                  <a:cubicBezTo>
                    <a:pt x="52413" y="7396"/>
                    <a:pt x="52450" y="7392"/>
                    <a:pt x="52486" y="7384"/>
                  </a:cubicBezTo>
                  <a:lnTo>
                    <a:pt x="52486" y="7384"/>
                  </a:lnTo>
                  <a:lnTo>
                    <a:pt x="52441" y="8219"/>
                  </a:lnTo>
                  <a:cubicBezTo>
                    <a:pt x="52160" y="8951"/>
                    <a:pt x="51289" y="11312"/>
                    <a:pt x="51224" y="12525"/>
                  </a:cubicBezTo>
                  <a:lnTo>
                    <a:pt x="51332" y="12525"/>
                  </a:lnTo>
                  <a:lnTo>
                    <a:pt x="51332" y="12976"/>
                  </a:lnTo>
                  <a:lnTo>
                    <a:pt x="50924" y="12976"/>
                  </a:lnTo>
                  <a:lnTo>
                    <a:pt x="51064" y="13559"/>
                  </a:lnTo>
                  <a:lnTo>
                    <a:pt x="51333" y="13559"/>
                  </a:lnTo>
                  <a:lnTo>
                    <a:pt x="51333" y="16678"/>
                  </a:lnTo>
                  <a:lnTo>
                    <a:pt x="50779" y="16678"/>
                  </a:lnTo>
                  <a:lnTo>
                    <a:pt x="50930" y="17417"/>
                  </a:lnTo>
                  <a:lnTo>
                    <a:pt x="51333" y="17417"/>
                  </a:lnTo>
                  <a:lnTo>
                    <a:pt x="51333" y="26053"/>
                  </a:lnTo>
                  <a:lnTo>
                    <a:pt x="47096" y="26053"/>
                  </a:lnTo>
                  <a:lnTo>
                    <a:pt x="47096" y="23498"/>
                  </a:lnTo>
                  <a:lnTo>
                    <a:pt x="47516" y="23498"/>
                  </a:lnTo>
                  <a:lnTo>
                    <a:pt x="47640" y="22763"/>
                  </a:lnTo>
                  <a:lnTo>
                    <a:pt x="47096" y="22763"/>
                  </a:lnTo>
                  <a:lnTo>
                    <a:pt x="47096" y="20235"/>
                  </a:lnTo>
                  <a:lnTo>
                    <a:pt x="47426" y="20235"/>
                  </a:lnTo>
                  <a:lnTo>
                    <a:pt x="47549" y="19500"/>
                  </a:lnTo>
                  <a:lnTo>
                    <a:pt x="47096" y="19500"/>
                  </a:lnTo>
                  <a:lnTo>
                    <a:pt x="47096" y="16283"/>
                  </a:lnTo>
                  <a:lnTo>
                    <a:pt x="47103" y="16283"/>
                  </a:lnTo>
                  <a:cubicBezTo>
                    <a:pt x="47201" y="16054"/>
                    <a:pt x="47456" y="15573"/>
                    <a:pt x="47456" y="15289"/>
                  </a:cubicBezTo>
                  <a:cubicBezTo>
                    <a:pt x="47456" y="14398"/>
                    <a:pt x="46912" y="13620"/>
                    <a:pt x="46222" y="13548"/>
                  </a:cubicBezTo>
                  <a:lnTo>
                    <a:pt x="46166" y="12853"/>
                  </a:lnTo>
                  <a:lnTo>
                    <a:pt x="46166" y="12853"/>
                  </a:lnTo>
                  <a:cubicBezTo>
                    <a:pt x="46192" y="12858"/>
                    <a:pt x="46218" y="12860"/>
                    <a:pt x="46243" y="12860"/>
                  </a:cubicBezTo>
                  <a:cubicBezTo>
                    <a:pt x="46373" y="12860"/>
                    <a:pt x="46498" y="12800"/>
                    <a:pt x="46577" y="12693"/>
                  </a:cubicBezTo>
                  <a:cubicBezTo>
                    <a:pt x="46601" y="12663"/>
                    <a:pt x="46620" y="12631"/>
                    <a:pt x="46636" y="12597"/>
                  </a:cubicBezTo>
                  <a:lnTo>
                    <a:pt x="46636" y="12597"/>
                  </a:lnTo>
                  <a:cubicBezTo>
                    <a:pt x="46554" y="12659"/>
                    <a:pt x="46459" y="12691"/>
                    <a:pt x="46366" y="12691"/>
                  </a:cubicBezTo>
                  <a:cubicBezTo>
                    <a:pt x="46267" y="12691"/>
                    <a:pt x="46169" y="12656"/>
                    <a:pt x="46089" y="12583"/>
                  </a:cubicBezTo>
                  <a:cubicBezTo>
                    <a:pt x="45935" y="12442"/>
                    <a:pt x="45900" y="12201"/>
                    <a:pt x="45987" y="12000"/>
                  </a:cubicBezTo>
                  <a:lnTo>
                    <a:pt x="45987" y="12000"/>
                  </a:lnTo>
                  <a:cubicBezTo>
                    <a:pt x="45958" y="12023"/>
                    <a:pt x="45931" y="12049"/>
                    <a:pt x="45909" y="12078"/>
                  </a:cubicBezTo>
                  <a:cubicBezTo>
                    <a:pt x="45753" y="12280"/>
                    <a:pt x="45777" y="12580"/>
                    <a:pt x="45960" y="12750"/>
                  </a:cubicBezTo>
                  <a:cubicBezTo>
                    <a:pt x="46002" y="12788"/>
                    <a:pt x="46052" y="12818"/>
                    <a:pt x="46105" y="12838"/>
                  </a:cubicBezTo>
                  <a:lnTo>
                    <a:pt x="46047" y="13547"/>
                  </a:lnTo>
                  <a:cubicBezTo>
                    <a:pt x="45343" y="13597"/>
                    <a:pt x="44782" y="14385"/>
                    <a:pt x="44782" y="15289"/>
                  </a:cubicBezTo>
                  <a:cubicBezTo>
                    <a:pt x="44782" y="15573"/>
                    <a:pt x="45037" y="16054"/>
                    <a:pt x="45135" y="16284"/>
                  </a:cubicBezTo>
                  <a:lnTo>
                    <a:pt x="45141" y="16284"/>
                  </a:lnTo>
                  <a:lnTo>
                    <a:pt x="45141" y="19501"/>
                  </a:lnTo>
                  <a:lnTo>
                    <a:pt x="44689" y="19501"/>
                  </a:lnTo>
                  <a:lnTo>
                    <a:pt x="44812" y="20235"/>
                  </a:lnTo>
                  <a:lnTo>
                    <a:pt x="45141" y="20235"/>
                  </a:lnTo>
                  <a:lnTo>
                    <a:pt x="45141" y="22764"/>
                  </a:lnTo>
                  <a:lnTo>
                    <a:pt x="44780" y="22764"/>
                  </a:lnTo>
                  <a:lnTo>
                    <a:pt x="44902" y="23499"/>
                  </a:lnTo>
                  <a:lnTo>
                    <a:pt x="45142" y="23499"/>
                  </a:lnTo>
                  <a:lnTo>
                    <a:pt x="45142" y="26053"/>
                  </a:lnTo>
                  <a:lnTo>
                    <a:pt x="43654" y="26053"/>
                  </a:lnTo>
                  <a:lnTo>
                    <a:pt x="43654" y="24272"/>
                  </a:lnTo>
                  <a:lnTo>
                    <a:pt x="44017" y="24272"/>
                  </a:lnTo>
                  <a:lnTo>
                    <a:pt x="44017" y="23151"/>
                  </a:lnTo>
                  <a:lnTo>
                    <a:pt x="43791" y="23151"/>
                  </a:lnTo>
                  <a:lnTo>
                    <a:pt x="43791" y="22532"/>
                  </a:lnTo>
                  <a:lnTo>
                    <a:pt x="43413" y="22532"/>
                  </a:lnTo>
                  <a:lnTo>
                    <a:pt x="43413" y="23149"/>
                  </a:lnTo>
                  <a:lnTo>
                    <a:pt x="43108" y="23149"/>
                  </a:lnTo>
                  <a:lnTo>
                    <a:pt x="43108" y="22532"/>
                  </a:lnTo>
                  <a:lnTo>
                    <a:pt x="42730" y="22532"/>
                  </a:lnTo>
                  <a:lnTo>
                    <a:pt x="42730" y="23149"/>
                  </a:lnTo>
                  <a:lnTo>
                    <a:pt x="42423" y="23149"/>
                  </a:lnTo>
                  <a:lnTo>
                    <a:pt x="42423" y="22532"/>
                  </a:lnTo>
                  <a:lnTo>
                    <a:pt x="42046" y="22532"/>
                  </a:lnTo>
                  <a:lnTo>
                    <a:pt x="42046" y="23149"/>
                  </a:lnTo>
                  <a:lnTo>
                    <a:pt x="41739" y="23149"/>
                  </a:lnTo>
                  <a:lnTo>
                    <a:pt x="41739" y="22532"/>
                  </a:lnTo>
                  <a:lnTo>
                    <a:pt x="41362" y="22532"/>
                  </a:lnTo>
                  <a:lnTo>
                    <a:pt x="41362" y="23149"/>
                  </a:lnTo>
                  <a:lnTo>
                    <a:pt x="41134" y="23149"/>
                  </a:lnTo>
                  <a:lnTo>
                    <a:pt x="41134" y="24272"/>
                  </a:lnTo>
                  <a:lnTo>
                    <a:pt x="41497" y="24272"/>
                  </a:lnTo>
                  <a:lnTo>
                    <a:pt x="41497" y="26053"/>
                  </a:lnTo>
                  <a:lnTo>
                    <a:pt x="39997" y="26053"/>
                  </a:lnTo>
                  <a:lnTo>
                    <a:pt x="39997" y="21617"/>
                  </a:lnTo>
                  <a:lnTo>
                    <a:pt x="39743" y="21617"/>
                  </a:lnTo>
                  <a:lnTo>
                    <a:pt x="39743" y="21019"/>
                  </a:lnTo>
                  <a:lnTo>
                    <a:pt x="39150" y="21019"/>
                  </a:lnTo>
                  <a:lnTo>
                    <a:pt x="39150" y="21617"/>
                  </a:lnTo>
                  <a:lnTo>
                    <a:pt x="38674" y="21617"/>
                  </a:lnTo>
                  <a:lnTo>
                    <a:pt x="38674" y="21019"/>
                  </a:lnTo>
                  <a:lnTo>
                    <a:pt x="38082" y="21019"/>
                  </a:lnTo>
                  <a:lnTo>
                    <a:pt x="38082" y="21617"/>
                  </a:lnTo>
                  <a:lnTo>
                    <a:pt x="37607" y="21617"/>
                  </a:lnTo>
                  <a:lnTo>
                    <a:pt x="37607" y="21019"/>
                  </a:lnTo>
                  <a:lnTo>
                    <a:pt x="37013" y="21019"/>
                  </a:lnTo>
                  <a:lnTo>
                    <a:pt x="37013" y="21617"/>
                  </a:lnTo>
                  <a:lnTo>
                    <a:pt x="36539" y="21617"/>
                  </a:lnTo>
                  <a:lnTo>
                    <a:pt x="36539" y="21019"/>
                  </a:lnTo>
                  <a:lnTo>
                    <a:pt x="35946" y="21019"/>
                  </a:lnTo>
                  <a:lnTo>
                    <a:pt x="35946" y="21617"/>
                  </a:lnTo>
                  <a:lnTo>
                    <a:pt x="35472" y="21617"/>
                  </a:lnTo>
                  <a:lnTo>
                    <a:pt x="35472" y="21019"/>
                  </a:lnTo>
                  <a:lnTo>
                    <a:pt x="34879" y="21019"/>
                  </a:lnTo>
                  <a:lnTo>
                    <a:pt x="34879" y="16774"/>
                  </a:lnTo>
                  <a:lnTo>
                    <a:pt x="35227" y="16774"/>
                  </a:lnTo>
                  <a:lnTo>
                    <a:pt x="35227" y="16411"/>
                  </a:lnTo>
                  <a:lnTo>
                    <a:pt x="35053" y="16411"/>
                  </a:lnTo>
                  <a:lnTo>
                    <a:pt x="35053" y="15620"/>
                  </a:lnTo>
                  <a:lnTo>
                    <a:pt x="35247" y="15620"/>
                  </a:lnTo>
                  <a:cubicBezTo>
                    <a:pt x="35317" y="15464"/>
                    <a:pt x="35353" y="15296"/>
                    <a:pt x="35353" y="15126"/>
                  </a:cubicBezTo>
                  <a:cubicBezTo>
                    <a:pt x="35353" y="14401"/>
                    <a:pt x="33918" y="13400"/>
                    <a:pt x="33918" y="13400"/>
                  </a:cubicBezTo>
                  <a:cubicBezTo>
                    <a:pt x="33918" y="13400"/>
                    <a:pt x="32485" y="14401"/>
                    <a:pt x="32485" y="15126"/>
                  </a:cubicBezTo>
                  <a:cubicBezTo>
                    <a:pt x="32485" y="15296"/>
                    <a:pt x="32521" y="15464"/>
                    <a:pt x="32591" y="15620"/>
                  </a:cubicBezTo>
                  <a:lnTo>
                    <a:pt x="32785" y="15620"/>
                  </a:lnTo>
                  <a:lnTo>
                    <a:pt x="32785" y="16411"/>
                  </a:lnTo>
                  <a:lnTo>
                    <a:pt x="32609" y="16411"/>
                  </a:lnTo>
                  <a:lnTo>
                    <a:pt x="32609" y="16774"/>
                  </a:lnTo>
                  <a:lnTo>
                    <a:pt x="32959" y="16774"/>
                  </a:lnTo>
                  <a:lnTo>
                    <a:pt x="32959" y="21019"/>
                  </a:lnTo>
                  <a:lnTo>
                    <a:pt x="32742" y="21019"/>
                  </a:lnTo>
                  <a:lnTo>
                    <a:pt x="32742" y="21616"/>
                  </a:lnTo>
                  <a:lnTo>
                    <a:pt x="32266" y="21616"/>
                  </a:lnTo>
                  <a:lnTo>
                    <a:pt x="32266" y="21019"/>
                  </a:lnTo>
                  <a:lnTo>
                    <a:pt x="31674" y="21019"/>
                  </a:lnTo>
                  <a:lnTo>
                    <a:pt x="31674" y="21616"/>
                  </a:lnTo>
                  <a:lnTo>
                    <a:pt x="31328" y="21616"/>
                  </a:lnTo>
                  <a:lnTo>
                    <a:pt x="31328" y="16774"/>
                  </a:lnTo>
                  <a:lnTo>
                    <a:pt x="31677" y="16774"/>
                  </a:lnTo>
                  <a:lnTo>
                    <a:pt x="31677" y="16411"/>
                  </a:lnTo>
                  <a:lnTo>
                    <a:pt x="31502" y="16411"/>
                  </a:lnTo>
                  <a:lnTo>
                    <a:pt x="31502" y="15620"/>
                  </a:lnTo>
                  <a:lnTo>
                    <a:pt x="31696" y="15620"/>
                  </a:lnTo>
                  <a:cubicBezTo>
                    <a:pt x="31766" y="15464"/>
                    <a:pt x="31802" y="15296"/>
                    <a:pt x="31803" y="15126"/>
                  </a:cubicBezTo>
                  <a:cubicBezTo>
                    <a:pt x="31803" y="14401"/>
                    <a:pt x="30369" y="13400"/>
                    <a:pt x="30369" y="13400"/>
                  </a:cubicBezTo>
                  <a:cubicBezTo>
                    <a:pt x="30369" y="13400"/>
                    <a:pt x="28935" y="14401"/>
                    <a:pt x="28935" y="15126"/>
                  </a:cubicBezTo>
                  <a:cubicBezTo>
                    <a:pt x="28936" y="15296"/>
                    <a:pt x="28971" y="15464"/>
                    <a:pt x="29040" y="15621"/>
                  </a:cubicBezTo>
                  <a:lnTo>
                    <a:pt x="29236" y="15621"/>
                  </a:lnTo>
                  <a:lnTo>
                    <a:pt x="29236" y="16412"/>
                  </a:lnTo>
                  <a:lnTo>
                    <a:pt x="29060" y="16412"/>
                  </a:lnTo>
                  <a:lnTo>
                    <a:pt x="29060" y="16774"/>
                  </a:lnTo>
                  <a:lnTo>
                    <a:pt x="29409" y="16774"/>
                  </a:lnTo>
                  <a:lnTo>
                    <a:pt x="29409" y="21617"/>
                  </a:lnTo>
                  <a:lnTo>
                    <a:pt x="29064" y="21617"/>
                  </a:lnTo>
                  <a:lnTo>
                    <a:pt x="29064" y="21019"/>
                  </a:lnTo>
                  <a:lnTo>
                    <a:pt x="28470" y="21019"/>
                  </a:lnTo>
                  <a:lnTo>
                    <a:pt x="28470" y="21617"/>
                  </a:lnTo>
                  <a:lnTo>
                    <a:pt x="27996" y="21617"/>
                  </a:lnTo>
                  <a:lnTo>
                    <a:pt x="27996" y="21019"/>
                  </a:lnTo>
                  <a:lnTo>
                    <a:pt x="27403" y="21019"/>
                  </a:lnTo>
                  <a:lnTo>
                    <a:pt x="27403" y="21617"/>
                  </a:lnTo>
                  <a:lnTo>
                    <a:pt x="26928" y="21617"/>
                  </a:lnTo>
                  <a:lnTo>
                    <a:pt x="26928" y="21019"/>
                  </a:lnTo>
                  <a:lnTo>
                    <a:pt x="26335" y="21019"/>
                  </a:lnTo>
                  <a:lnTo>
                    <a:pt x="26335" y="21617"/>
                  </a:lnTo>
                  <a:lnTo>
                    <a:pt x="25859" y="21617"/>
                  </a:lnTo>
                  <a:lnTo>
                    <a:pt x="25859" y="21019"/>
                  </a:lnTo>
                  <a:lnTo>
                    <a:pt x="25266" y="21019"/>
                  </a:lnTo>
                  <a:lnTo>
                    <a:pt x="25266" y="21617"/>
                  </a:lnTo>
                  <a:lnTo>
                    <a:pt x="24791" y="21617"/>
                  </a:lnTo>
                  <a:lnTo>
                    <a:pt x="24791" y="21019"/>
                  </a:lnTo>
                  <a:lnTo>
                    <a:pt x="24198" y="21019"/>
                  </a:lnTo>
                  <a:lnTo>
                    <a:pt x="24198" y="21617"/>
                  </a:lnTo>
                  <a:lnTo>
                    <a:pt x="23723" y="21617"/>
                  </a:lnTo>
                  <a:lnTo>
                    <a:pt x="23723" y="21019"/>
                  </a:lnTo>
                  <a:lnTo>
                    <a:pt x="23131" y="21019"/>
                  </a:lnTo>
                  <a:lnTo>
                    <a:pt x="23131" y="21617"/>
                  </a:lnTo>
                  <a:lnTo>
                    <a:pt x="22656" y="21617"/>
                  </a:lnTo>
                  <a:lnTo>
                    <a:pt x="22656" y="21019"/>
                  </a:lnTo>
                  <a:lnTo>
                    <a:pt x="22063" y="21019"/>
                  </a:lnTo>
                  <a:lnTo>
                    <a:pt x="22063" y="21617"/>
                  </a:lnTo>
                  <a:lnTo>
                    <a:pt x="21626" y="21617"/>
                  </a:lnTo>
                  <a:lnTo>
                    <a:pt x="21626" y="19606"/>
                  </a:lnTo>
                  <a:lnTo>
                    <a:pt x="21315" y="19606"/>
                  </a:lnTo>
                  <a:lnTo>
                    <a:pt x="21315" y="19204"/>
                  </a:lnTo>
                  <a:lnTo>
                    <a:pt x="21318" y="19204"/>
                  </a:lnTo>
                  <a:cubicBezTo>
                    <a:pt x="21311" y="18542"/>
                    <a:pt x="20207" y="17732"/>
                    <a:pt x="19919" y="17531"/>
                  </a:cubicBezTo>
                  <a:lnTo>
                    <a:pt x="19885" y="16920"/>
                  </a:lnTo>
                  <a:cubicBezTo>
                    <a:pt x="19945" y="16900"/>
                    <a:pt x="19999" y="16867"/>
                    <a:pt x="20044" y="16825"/>
                  </a:cubicBezTo>
                  <a:cubicBezTo>
                    <a:pt x="20235" y="16651"/>
                    <a:pt x="20259" y="16340"/>
                    <a:pt x="20098" y="16134"/>
                  </a:cubicBezTo>
                  <a:cubicBezTo>
                    <a:pt x="20074" y="16103"/>
                    <a:pt x="20046" y="16076"/>
                    <a:pt x="20017" y="16053"/>
                  </a:cubicBezTo>
                  <a:lnTo>
                    <a:pt x="20017" y="16053"/>
                  </a:lnTo>
                  <a:cubicBezTo>
                    <a:pt x="20108" y="16260"/>
                    <a:pt x="20070" y="16507"/>
                    <a:pt x="19910" y="16654"/>
                  </a:cubicBezTo>
                  <a:cubicBezTo>
                    <a:pt x="19828" y="16729"/>
                    <a:pt x="19727" y="16765"/>
                    <a:pt x="19626" y="16765"/>
                  </a:cubicBezTo>
                  <a:cubicBezTo>
                    <a:pt x="19529" y="16765"/>
                    <a:pt x="19432" y="16733"/>
                    <a:pt x="19347" y="16669"/>
                  </a:cubicBezTo>
                  <a:lnTo>
                    <a:pt x="19347" y="16669"/>
                  </a:lnTo>
                  <a:cubicBezTo>
                    <a:pt x="19364" y="16703"/>
                    <a:pt x="19384" y="16737"/>
                    <a:pt x="19407" y="16767"/>
                  </a:cubicBezTo>
                  <a:cubicBezTo>
                    <a:pt x="19497" y="16881"/>
                    <a:pt x="19622" y="16939"/>
                    <a:pt x="19749" y="16939"/>
                  </a:cubicBezTo>
                  <a:cubicBezTo>
                    <a:pt x="19780" y="16939"/>
                    <a:pt x="19811" y="16936"/>
                    <a:pt x="19842" y="16929"/>
                  </a:cubicBezTo>
                  <a:lnTo>
                    <a:pt x="19842" y="16929"/>
                  </a:lnTo>
                  <a:lnTo>
                    <a:pt x="19811" y="17510"/>
                  </a:lnTo>
                  <a:cubicBezTo>
                    <a:pt x="19586" y="17663"/>
                    <a:pt x="18389" y="18513"/>
                    <a:pt x="18382" y="19202"/>
                  </a:cubicBezTo>
                  <a:lnTo>
                    <a:pt x="18385" y="19202"/>
                  </a:lnTo>
                  <a:lnTo>
                    <a:pt x="18385" y="19605"/>
                  </a:lnTo>
                  <a:lnTo>
                    <a:pt x="18073" y="19605"/>
                  </a:lnTo>
                  <a:lnTo>
                    <a:pt x="18073" y="26051"/>
                  </a:lnTo>
                  <a:lnTo>
                    <a:pt x="16593" y="26051"/>
                  </a:lnTo>
                  <a:lnTo>
                    <a:pt x="16593" y="21512"/>
                  </a:lnTo>
                  <a:cubicBezTo>
                    <a:pt x="16908" y="20840"/>
                    <a:pt x="17087" y="20077"/>
                    <a:pt x="17087" y="19257"/>
                  </a:cubicBezTo>
                  <a:cubicBezTo>
                    <a:pt x="17087" y="16495"/>
                    <a:pt x="15084" y="13461"/>
                    <a:pt x="12574" y="13302"/>
                  </a:cubicBezTo>
                  <a:lnTo>
                    <a:pt x="12455" y="11856"/>
                  </a:lnTo>
                  <a:lnTo>
                    <a:pt x="12455" y="11856"/>
                  </a:lnTo>
                  <a:cubicBezTo>
                    <a:pt x="12528" y="11870"/>
                    <a:pt x="12602" y="11877"/>
                    <a:pt x="12676" y="11877"/>
                  </a:cubicBezTo>
                  <a:cubicBezTo>
                    <a:pt x="13030" y="11877"/>
                    <a:pt x="13383" y="11714"/>
                    <a:pt x="13629" y="11397"/>
                  </a:cubicBezTo>
                  <a:cubicBezTo>
                    <a:pt x="13695" y="11312"/>
                    <a:pt x="13750" y="11220"/>
                    <a:pt x="13795" y="11122"/>
                  </a:cubicBezTo>
                  <a:lnTo>
                    <a:pt x="13795" y="11122"/>
                  </a:lnTo>
                  <a:cubicBezTo>
                    <a:pt x="13562" y="11300"/>
                    <a:pt x="13291" y="11391"/>
                    <a:pt x="13023" y="11391"/>
                  </a:cubicBezTo>
                  <a:cubicBezTo>
                    <a:pt x="12741" y="11391"/>
                    <a:pt x="12464" y="11290"/>
                    <a:pt x="12238" y="11083"/>
                  </a:cubicBezTo>
                  <a:cubicBezTo>
                    <a:pt x="11798" y="10677"/>
                    <a:pt x="11693" y="9992"/>
                    <a:pt x="11944" y="9419"/>
                  </a:cubicBezTo>
                  <a:lnTo>
                    <a:pt x="11944" y="9419"/>
                  </a:lnTo>
                  <a:cubicBezTo>
                    <a:pt x="11860" y="9484"/>
                    <a:pt x="11787" y="9559"/>
                    <a:pt x="11722" y="9642"/>
                  </a:cubicBezTo>
                  <a:cubicBezTo>
                    <a:pt x="11277" y="10215"/>
                    <a:pt x="11342" y="11072"/>
                    <a:pt x="11869" y="11557"/>
                  </a:cubicBezTo>
                  <a:cubicBezTo>
                    <a:pt x="11989" y="11667"/>
                    <a:pt x="12128" y="11752"/>
                    <a:pt x="12281" y="11808"/>
                  </a:cubicBezTo>
                  <a:lnTo>
                    <a:pt x="12159" y="13303"/>
                  </a:lnTo>
                  <a:cubicBezTo>
                    <a:pt x="9649" y="13461"/>
                    <a:pt x="7646" y="16495"/>
                    <a:pt x="7646" y="19257"/>
                  </a:cubicBezTo>
                  <a:cubicBezTo>
                    <a:pt x="7646" y="20077"/>
                    <a:pt x="7825" y="20839"/>
                    <a:pt x="8140" y="21511"/>
                  </a:cubicBezTo>
                  <a:lnTo>
                    <a:pt x="8140" y="26051"/>
                  </a:lnTo>
                  <a:lnTo>
                    <a:pt x="6973" y="26051"/>
                  </a:lnTo>
                  <a:lnTo>
                    <a:pt x="6973" y="18623"/>
                  </a:lnTo>
                  <a:lnTo>
                    <a:pt x="7376" y="18623"/>
                  </a:lnTo>
                  <a:lnTo>
                    <a:pt x="7527" y="17884"/>
                  </a:lnTo>
                  <a:lnTo>
                    <a:pt x="6973" y="17884"/>
                  </a:lnTo>
                  <a:lnTo>
                    <a:pt x="6973" y="14766"/>
                  </a:lnTo>
                  <a:lnTo>
                    <a:pt x="7241" y="14766"/>
                  </a:lnTo>
                  <a:lnTo>
                    <a:pt x="7380" y="14183"/>
                  </a:lnTo>
                  <a:lnTo>
                    <a:pt x="6973" y="14183"/>
                  </a:lnTo>
                  <a:lnTo>
                    <a:pt x="6973" y="13732"/>
                  </a:lnTo>
                  <a:lnTo>
                    <a:pt x="7081" y="13732"/>
                  </a:lnTo>
                  <a:cubicBezTo>
                    <a:pt x="7014" y="12461"/>
                    <a:pt x="6061" y="9931"/>
                    <a:pt x="5830" y="9334"/>
                  </a:cubicBezTo>
                  <a:lnTo>
                    <a:pt x="5788" y="8580"/>
                  </a:lnTo>
                  <a:cubicBezTo>
                    <a:pt x="5858" y="8558"/>
                    <a:pt x="5923" y="8519"/>
                    <a:pt x="5977" y="8469"/>
                  </a:cubicBezTo>
                  <a:cubicBezTo>
                    <a:pt x="6202" y="8261"/>
                    <a:pt x="6231" y="7894"/>
                    <a:pt x="6040" y="7648"/>
                  </a:cubicBezTo>
                  <a:cubicBezTo>
                    <a:pt x="6012" y="7612"/>
                    <a:pt x="5981" y="7580"/>
                    <a:pt x="5945" y="7552"/>
                  </a:cubicBezTo>
                  <a:lnTo>
                    <a:pt x="5945" y="7552"/>
                  </a:lnTo>
                  <a:cubicBezTo>
                    <a:pt x="6052" y="7798"/>
                    <a:pt x="6008" y="8091"/>
                    <a:pt x="5819" y="8265"/>
                  </a:cubicBezTo>
                  <a:cubicBezTo>
                    <a:pt x="5722" y="8354"/>
                    <a:pt x="5603" y="8397"/>
                    <a:pt x="5482" y="8397"/>
                  </a:cubicBezTo>
                  <a:cubicBezTo>
                    <a:pt x="5367" y="8397"/>
                    <a:pt x="5251" y="8358"/>
                    <a:pt x="5151" y="8282"/>
                  </a:cubicBezTo>
                  <a:lnTo>
                    <a:pt x="5151" y="8282"/>
                  </a:lnTo>
                  <a:cubicBezTo>
                    <a:pt x="5171" y="8324"/>
                    <a:pt x="5194" y="8363"/>
                    <a:pt x="5222" y="8400"/>
                  </a:cubicBezTo>
                  <a:cubicBezTo>
                    <a:pt x="5328" y="8536"/>
                    <a:pt x="5478" y="8604"/>
                    <a:pt x="5629" y="8604"/>
                  </a:cubicBezTo>
                  <a:cubicBezTo>
                    <a:pt x="5666" y="8604"/>
                    <a:pt x="5702" y="8600"/>
                    <a:pt x="5738" y="8592"/>
                  </a:cubicBezTo>
                  <a:lnTo>
                    <a:pt x="5738" y="8592"/>
                  </a:lnTo>
                  <a:lnTo>
                    <a:pt x="5693" y="9426"/>
                  </a:lnTo>
                  <a:cubicBezTo>
                    <a:pt x="5412" y="10159"/>
                    <a:pt x="4541" y="12519"/>
                    <a:pt x="4477" y="13732"/>
                  </a:cubicBezTo>
                  <a:lnTo>
                    <a:pt x="4585" y="13732"/>
                  </a:lnTo>
                  <a:lnTo>
                    <a:pt x="4585" y="14183"/>
                  </a:lnTo>
                  <a:lnTo>
                    <a:pt x="4178" y="14183"/>
                  </a:lnTo>
                  <a:lnTo>
                    <a:pt x="4315" y="14766"/>
                  </a:lnTo>
                  <a:lnTo>
                    <a:pt x="4585" y="14766"/>
                  </a:lnTo>
                  <a:lnTo>
                    <a:pt x="4585" y="17884"/>
                  </a:lnTo>
                  <a:lnTo>
                    <a:pt x="4031" y="17884"/>
                  </a:lnTo>
                  <a:lnTo>
                    <a:pt x="4182" y="18623"/>
                  </a:lnTo>
                  <a:lnTo>
                    <a:pt x="4585" y="18623"/>
                  </a:lnTo>
                  <a:lnTo>
                    <a:pt x="4585" y="26051"/>
                  </a:lnTo>
                  <a:lnTo>
                    <a:pt x="3115" y="26051"/>
                  </a:lnTo>
                  <a:lnTo>
                    <a:pt x="3115" y="21000"/>
                  </a:lnTo>
                  <a:lnTo>
                    <a:pt x="2901" y="21000"/>
                  </a:lnTo>
                  <a:lnTo>
                    <a:pt x="2901" y="20064"/>
                  </a:lnTo>
                  <a:lnTo>
                    <a:pt x="2401" y="20064"/>
                  </a:lnTo>
                  <a:lnTo>
                    <a:pt x="2401" y="21000"/>
                  </a:lnTo>
                  <a:lnTo>
                    <a:pt x="2001" y="21000"/>
                  </a:lnTo>
                  <a:lnTo>
                    <a:pt x="2001" y="20064"/>
                  </a:lnTo>
                  <a:lnTo>
                    <a:pt x="1502" y="20064"/>
                  </a:lnTo>
                  <a:lnTo>
                    <a:pt x="1502" y="21000"/>
                  </a:lnTo>
                  <a:lnTo>
                    <a:pt x="1101" y="21000"/>
                  </a:lnTo>
                  <a:lnTo>
                    <a:pt x="1101" y="20064"/>
                  </a:lnTo>
                  <a:lnTo>
                    <a:pt x="869" y="20064"/>
                  </a:lnTo>
                  <a:lnTo>
                    <a:pt x="869" y="19083"/>
                  </a:lnTo>
                  <a:lnTo>
                    <a:pt x="1180" y="19083"/>
                  </a:lnTo>
                  <a:lnTo>
                    <a:pt x="1180" y="18409"/>
                  </a:lnTo>
                  <a:lnTo>
                    <a:pt x="869" y="18409"/>
                  </a:lnTo>
                  <a:lnTo>
                    <a:pt x="869" y="16166"/>
                  </a:lnTo>
                  <a:cubicBezTo>
                    <a:pt x="1093" y="15983"/>
                    <a:pt x="1233" y="15727"/>
                    <a:pt x="1233" y="15444"/>
                  </a:cubicBezTo>
                  <a:cubicBezTo>
                    <a:pt x="1233" y="15030"/>
                    <a:pt x="564" y="14499"/>
                    <a:pt x="218" y="14251"/>
                  </a:cubicBezTo>
                  <a:cubicBezTo>
                    <a:pt x="148" y="14045"/>
                    <a:pt x="87" y="13880"/>
                    <a:pt x="53" y="13785"/>
                  </a:cubicBezTo>
                  <a:lnTo>
                    <a:pt x="26" y="13278"/>
                  </a:lnTo>
                  <a:cubicBezTo>
                    <a:pt x="71" y="13262"/>
                    <a:pt x="112" y="13236"/>
                    <a:pt x="148" y="13204"/>
                  </a:cubicBezTo>
                  <a:cubicBezTo>
                    <a:pt x="293" y="13062"/>
                    <a:pt x="310" y="12815"/>
                    <a:pt x="188" y="12649"/>
                  </a:cubicBezTo>
                  <a:cubicBezTo>
                    <a:pt x="169" y="12625"/>
                    <a:pt x="149" y="12604"/>
                    <a:pt x="126" y="12584"/>
                  </a:cubicBezTo>
                  <a:lnTo>
                    <a:pt x="126" y="12584"/>
                  </a:lnTo>
                  <a:cubicBezTo>
                    <a:pt x="195" y="12750"/>
                    <a:pt x="167" y="12949"/>
                    <a:pt x="45" y="13065"/>
                  </a:cubicBezTo>
                  <a:cubicBezTo>
                    <a:pt x="31" y="13076"/>
                    <a:pt x="16" y="13087"/>
                    <a:pt x="1" y="13096"/>
                  </a:cubicBezTo>
                  <a:lnTo>
                    <a:pt x="0" y="33788"/>
                  </a:lnTo>
                  <a:lnTo>
                    <a:pt x="106497" y="33788"/>
                  </a:lnTo>
                  <a:lnTo>
                    <a:pt x="106497" y="13096"/>
                  </a:lnTo>
                  <a:cubicBezTo>
                    <a:pt x="106441" y="13133"/>
                    <a:pt x="106379" y="13152"/>
                    <a:pt x="106317" y="13152"/>
                  </a:cubicBezTo>
                  <a:cubicBezTo>
                    <a:pt x="106246" y="13152"/>
                    <a:pt x="106174" y="13127"/>
                    <a:pt x="106111" y="13077"/>
                  </a:cubicBezTo>
                  <a:lnTo>
                    <a:pt x="106111" y="13077"/>
                  </a:lnTo>
                  <a:cubicBezTo>
                    <a:pt x="106124" y="13105"/>
                    <a:pt x="106139" y="13132"/>
                    <a:pt x="106158" y="13157"/>
                  </a:cubicBezTo>
                  <a:cubicBezTo>
                    <a:pt x="106226" y="13249"/>
                    <a:pt x="106323" y="13294"/>
                    <a:pt x="106420" y="13294"/>
                  </a:cubicBezTo>
                  <a:cubicBezTo>
                    <a:pt x="106443" y="13294"/>
                    <a:pt x="106466" y="13292"/>
                    <a:pt x="106489" y="13287"/>
                  </a:cubicBezTo>
                  <a:lnTo>
                    <a:pt x="106489" y="13287"/>
                  </a:lnTo>
                  <a:lnTo>
                    <a:pt x="106460" y="13849"/>
                  </a:lnTo>
                  <a:cubicBezTo>
                    <a:pt x="106425" y="13944"/>
                    <a:pt x="106377" y="14081"/>
                    <a:pt x="106321" y="14244"/>
                  </a:cubicBezTo>
                  <a:cubicBezTo>
                    <a:pt x="105978" y="14488"/>
                    <a:pt x="105296" y="15026"/>
                    <a:pt x="105296" y="15444"/>
                  </a:cubicBezTo>
                  <a:cubicBezTo>
                    <a:pt x="105296" y="15727"/>
                    <a:pt x="105435" y="15983"/>
                    <a:pt x="105659" y="16166"/>
                  </a:cubicBezTo>
                  <a:lnTo>
                    <a:pt x="105659" y="18409"/>
                  </a:lnTo>
                  <a:lnTo>
                    <a:pt x="105348" y="18409"/>
                  </a:lnTo>
                  <a:lnTo>
                    <a:pt x="105348" y="19083"/>
                  </a:lnTo>
                  <a:lnTo>
                    <a:pt x="105659" y="19083"/>
                  </a:lnTo>
                  <a:lnTo>
                    <a:pt x="105659" y="20064"/>
                  </a:lnTo>
                  <a:lnTo>
                    <a:pt x="105298" y="20064"/>
                  </a:lnTo>
                  <a:lnTo>
                    <a:pt x="105298" y="21000"/>
                  </a:lnTo>
                  <a:lnTo>
                    <a:pt x="104897" y="21000"/>
                  </a:lnTo>
                  <a:lnTo>
                    <a:pt x="104897" y="20064"/>
                  </a:lnTo>
                  <a:lnTo>
                    <a:pt x="104399" y="20064"/>
                  </a:lnTo>
                  <a:lnTo>
                    <a:pt x="104399" y="21000"/>
                  </a:lnTo>
                  <a:lnTo>
                    <a:pt x="103998" y="21000"/>
                  </a:lnTo>
                  <a:lnTo>
                    <a:pt x="103998" y="20064"/>
                  </a:lnTo>
                  <a:lnTo>
                    <a:pt x="103500" y="20064"/>
                  </a:lnTo>
                  <a:lnTo>
                    <a:pt x="103500" y="21000"/>
                  </a:lnTo>
                  <a:lnTo>
                    <a:pt x="103097" y="21000"/>
                  </a:lnTo>
                  <a:lnTo>
                    <a:pt x="103097" y="20064"/>
                  </a:lnTo>
                  <a:lnTo>
                    <a:pt x="103088" y="20064"/>
                  </a:lnTo>
                  <a:lnTo>
                    <a:pt x="103088" y="13864"/>
                  </a:lnTo>
                  <a:lnTo>
                    <a:pt x="103092" y="13864"/>
                  </a:lnTo>
                  <a:lnTo>
                    <a:pt x="103590" y="13270"/>
                  </a:lnTo>
                  <a:lnTo>
                    <a:pt x="103590" y="11473"/>
                  </a:lnTo>
                  <a:lnTo>
                    <a:pt x="103088" y="11473"/>
                  </a:lnTo>
                  <a:lnTo>
                    <a:pt x="103088" y="6542"/>
                  </a:lnTo>
                  <a:lnTo>
                    <a:pt x="103063" y="6542"/>
                  </a:lnTo>
                  <a:lnTo>
                    <a:pt x="102253" y="2695"/>
                  </a:lnTo>
                  <a:lnTo>
                    <a:pt x="102163" y="1090"/>
                  </a:lnTo>
                  <a:lnTo>
                    <a:pt x="102163" y="1090"/>
                  </a:lnTo>
                  <a:cubicBezTo>
                    <a:pt x="102201" y="1099"/>
                    <a:pt x="102239" y="1103"/>
                    <a:pt x="102277" y="1103"/>
                  </a:cubicBezTo>
                  <a:cubicBezTo>
                    <a:pt x="102549" y="1103"/>
                    <a:pt x="102805" y="871"/>
                    <a:pt x="102887" y="523"/>
                  </a:cubicBezTo>
                  <a:cubicBezTo>
                    <a:pt x="102900" y="464"/>
                    <a:pt x="102908" y="402"/>
                    <a:pt x="102911" y="341"/>
                  </a:cubicBezTo>
                  <a:lnTo>
                    <a:pt x="102911" y="341"/>
                  </a:lnTo>
                  <a:cubicBezTo>
                    <a:pt x="102788" y="601"/>
                    <a:pt x="102571" y="767"/>
                    <a:pt x="102346" y="767"/>
                  </a:cubicBezTo>
                  <a:cubicBezTo>
                    <a:pt x="102303" y="767"/>
                    <a:pt x="102258" y="761"/>
                    <a:pt x="102214" y="747"/>
                  </a:cubicBezTo>
                  <a:cubicBezTo>
                    <a:pt x="101947" y="665"/>
                    <a:pt x="101780" y="353"/>
                    <a:pt x="101788" y="1"/>
                  </a:cubicBezTo>
                  <a:close/>
                </a:path>
              </a:pathLst>
            </a:custGeom>
            <a:solidFill>
              <a:srgbClr val="73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</p:spTree>
    <p:extLst>
      <p:ext uri="{BB962C8B-B14F-4D97-AF65-F5344CB8AC3E}">
        <p14:creationId xmlns:p14="http://schemas.microsoft.com/office/powerpoint/2010/main" val="4207651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99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3"/>
          <p:cNvSpPr txBox="1">
            <a:spLocks noGrp="1"/>
          </p:cNvSpPr>
          <p:nvPr>
            <p:ph type="title"/>
          </p:nvPr>
        </p:nvSpPr>
        <p:spPr>
          <a:xfrm>
            <a:off x="1912968" y="4801120"/>
            <a:ext cx="5908061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43779"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2" hasCustomPrompt="1"/>
          </p:nvPr>
        </p:nvSpPr>
        <p:spPr>
          <a:xfrm>
            <a:off x="3167042" y="3221112"/>
            <a:ext cx="3399914" cy="1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396" name="Google Shape;396;p13"/>
          <p:cNvSpPr txBox="1">
            <a:spLocks noGrp="1"/>
          </p:cNvSpPr>
          <p:nvPr>
            <p:ph type="subTitle" idx="1"/>
          </p:nvPr>
        </p:nvSpPr>
        <p:spPr>
          <a:xfrm>
            <a:off x="1912968" y="6008269"/>
            <a:ext cx="5908061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3"/>
          <p:cNvSpPr txBox="1">
            <a:spLocks noGrp="1"/>
          </p:cNvSpPr>
          <p:nvPr>
            <p:ph type="title" idx="3"/>
          </p:nvPr>
        </p:nvSpPr>
        <p:spPr>
          <a:xfrm>
            <a:off x="9234795" y="4801120"/>
            <a:ext cx="5908061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43779"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title" idx="4" hasCustomPrompt="1"/>
          </p:nvPr>
        </p:nvSpPr>
        <p:spPr>
          <a:xfrm>
            <a:off x="10488868" y="3221112"/>
            <a:ext cx="3399914" cy="1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399" name="Google Shape;399;p13"/>
          <p:cNvSpPr txBox="1">
            <a:spLocks noGrp="1"/>
          </p:cNvSpPr>
          <p:nvPr>
            <p:ph type="subTitle" idx="5"/>
          </p:nvPr>
        </p:nvSpPr>
        <p:spPr>
          <a:xfrm>
            <a:off x="9234795" y="6008267"/>
            <a:ext cx="5908061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title" idx="6"/>
          </p:nvPr>
        </p:nvSpPr>
        <p:spPr>
          <a:xfrm>
            <a:off x="16550089" y="4801120"/>
            <a:ext cx="5908061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43779"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title" idx="7" hasCustomPrompt="1"/>
          </p:nvPr>
        </p:nvSpPr>
        <p:spPr>
          <a:xfrm>
            <a:off x="17804162" y="3221112"/>
            <a:ext cx="3399914" cy="1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402" name="Google Shape;402;p13"/>
          <p:cNvSpPr txBox="1">
            <a:spLocks noGrp="1"/>
          </p:cNvSpPr>
          <p:nvPr>
            <p:ph type="subTitle" idx="8"/>
          </p:nvPr>
        </p:nvSpPr>
        <p:spPr>
          <a:xfrm>
            <a:off x="16550089" y="6008269"/>
            <a:ext cx="5908061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9"/>
          </p:nvPr>
        </p:nvSpPr>
        <p:spPr>
          <a:xfrm>
            <a:off x="1912968" y="9572867"/>
            <a:ext cx="5908061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43779"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13" hasCustomPrompt="1"/>
          </p:nvPr>
        </p:nvSpPr>
        <p:spPr>
          <a:xfrm>
            <a:off x="3167042" y="7993245"/>
            <a:ext cx="3399914" cy="1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14"/>
          </p:nvPr>
        </p:nvSpPr>
        <p:spPr>
          <a:xfrm>
            <a:off x="1912968" y="10780000"/>
            <a:ext cx="5908061" cy="15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15"/>
          </p:nvPr>
        </p:nvSpPr>
        <p:spPr>
          <a:xfrm>
            <a:off x="9234795" y="9572867"/>
            <a:ext cx="5908061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43779"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title" idx="16" hasCustomPrompt="1"/>
          </p:nvPr>
        </p:nvSpPr>
        <p:spPr>
          <a:xfrm>
            <a:off x="10488868" y="7993245"/>
            <a:ext cx="3399914" cy="1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408" name="Google Shape;408;p13"/>
          <p:cNvSpPr txBox="1">
            <a:spLocks noGrp="1"/>
          </p:cNvSpPr>
          <p:nvPr>
            <p:ph type="subTitle" idx="17"/>
          </p:nvPr>
        </p:nvSpPr>
        <p:spPr>
          <a:xfrm>
            <a:off x="9234795" y="10780000"/>
            <a:ext cx="5908061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title" idx="18"/>
          </p:nvPr>
        </p:nvSpPr>
        <p:spPr>
          <a:xfrm>
            <a:off x="16550089" y="9572867"/>
            <a:ext cx="5908061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43779"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9" hasCustomPrompt="1"/>
          </p:nvPr>
        </p:nvSpPr>
        <p:spPr>
          <a:xfrm>
            <a:off x="17804162" y="7993245"/>
            <a:ext cx="3399914" cy="1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subTitle" idx="20"/>
          </p:nvPr>
        </p:nvSpPr>
        <p:spPr>
          <a:xfrm>
            <a:off x="16550089" y="10780000"/>
            <a:ext cx="5908061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21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-150497" y="12603267"/>
            <a:ext cx="24520994" cy="1758507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14" name="Google Shape;414;p13"/>
          <p:cNvSpPr/>
          <p:nvPr/>
        </p:nvSpPr>
        <p:spPr>
          <a:xfrm>
            <a:off x="-265132" y="12870852"/>
            <a:ext cx="25099753" cy="1958792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15" name="Google Shape;415;p13"/>
          <p:cNvSpPr/>
          <p:nvPr/>
        </p:nvSpPr>
        <p:spPr>
          <a:xfrm>
            <a:off x="-761735" y="13138433"/>
            <a:ext cx="25409611" cy="183422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16" name="Google Shape;416;p13"/>
          <p:cNvSpPr/>
          <p:nvPr/>
        </p:nvSpPr>
        <p:spPr>
          <a:xfrm>
            <a:off x="809725" y="950201"/>
            <a:ext cx="1849108" cy="241400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17" name="Google Shape;417;p13"/>
          <p:cNvSpPr/>
          <p:nvPr/>
        </p:nvSpPr>
        <p:spPr>
          <a:xfrm>
            <a:off x="21483739" y="1065267"/>
            <a:ext cx="1912768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2736794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4"/>
          <p:cNvSpPr/>
          <p:nvPr/>
        </p:nvSpPr>
        <p:spPr>
          <a:xfrm rot="-151976" flipH="1">
            <a:off x="-6169296" y="11821395"/>
            <a:ext cx="32387065" cy="6752261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20" name="Google Shape;420;p14"/>
          <p:cNvSpPr/>
          <p:nvPr/>
        </p:nvSpPr>
        <p:spPr>
          <a:xfrm>
            <a:off x="-204012" y="11049000"/>
            <a:ext cx="25368440" cy="3579376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21" name="Google Shape;421;p14"/>
          <p:cNvSpPr/>
          <p:nvPr/>
        </p:nvSpPr>
        <p:spPr>
          <a:xfrm>
            <a:off x="-945153" y="12725399"/>
            <a:ext cx="26236486" cy="2544653"/>
          </a:xfrm>
          <a:custGeom>
            <a:avLst/>
            <a:gdLst/>
            <a:ahLst/>
            <a:cxnLst/>
            <a:rect l="l" t="t" r="r" b="b"/>
            <a:pathLst>
              <a:path w="160170" h="17331" extrusionOk="0">
                <a:moveTo>
                  <a:pt x="0" y="4179"/>
                </a:moveTo>
                <a:lnTo>
                  <a:pt x="0" y="4179"/>
                </a:lnTo>
                <a:cubicBezTo>
                  <a:pt x="213" y="4651"/>
                  <a:pt x="781" y="4964"/>
                  <a:pt x="1594" y="5122"/>
                </a:cubicBezTo>
                <a:lnTo>
                  <a:pt x="775" y="4847"/>
                </a:lnTo>
                <a:cubicBezTo>
                  <a:pt x="647" y="4710"/>
                  <a:pt x="631" y="4514"/>
                  <a:pt x="702" y="4278"/>
                </a:cubicBezTo>
                <a:lnTo>
                  <a:pt x="702" y="4278"/>
                </a:lnTo>
                <a:cubicBezTo>
                  <a:pt x="488" y="4230"/>
                  <a:pt x="254" y="4196"/>
                  <a:pt x="0" y="4179"/>
                </a:cubicBezTo>
                <a:close/>
                <a:moveTo>
                  <a:pt x="6308" y="1"/>
                </a:moveTo>
                <a:cubicBezTo>
                  <a:pt x="6109" y="1"/>
                  <a:pt x="5917" y="18"/>
                  <a:pt x="5733" y="60"/>
                </a:cubicBezTo>
                <a:cubicBezTo>
                  <a:pt x="4250" y="395"/>
                  <a:pt x="1104" y="2957"/>
                  <a:pt x="702" y="4278"/>
                </a:cubicBezTo>
                <a:lnTo>
                  <a:pt x="702" y="4278"/>
                </a:lnTo>
                <a:cubicBezTo>
                  <a:pt x="5138" y="5274"/>
                  <a:pt x="1475" y="12589"/>
                  <a:pt x="2351" y="14374"/>
                </a:cubicBezTo>
                <a:cubicBezTo>
                  <a:pt x="3533" y="16781"/>
                  <a:pt x="6986" y="17188"/>
                  <a:pt x="10871" y="17188"/>
                </a:cubicBezTo>
                <a:cubicBezTo>
                  <a:pt x="12025" y="17188"/>
                  <a:pt x="13217" y="17152"/>
                  <a:pt x="14399" y="17122"/>
                </a:cubicBezTo>
                <a:cubicBezTo>
                  <a:pt x="17329" y="17048"/>
                  <a:pt x="20406" y="16957"/>
                  <a:pt x="23420" y="16957"/>
                </a:cubicBezTo>
                <a:cubicBezTo>
                  <a:pt x="25286" y="16957"/>
                  <a:pt x="27129" y="16992"/>
                  <a:pt x="28898" y="17087"/>
                </a:cubicBezTo>
                <a:cubicBezTo>
                  <a:pt x="32227" y="17268"/>
                  <a:pt x="35722" y="17331"/>
                  <a:pt x="39236" y="17331"/>
                </a:cubicBezTo>
                <a:cubicBezTo>
                  <a:pt x="42214" y="17331"/>
                  <a:pt x="45205" y="17286"/>
                  <a:pt x="48122" y="17229"/>
                </a:cubicBezTo>
                <a:cubicBezTo>
                  <a:pt x="57476" y="17046"/>
                  <a:pt x="66725" y="16954"/>
                  <a:pt x="76169" y="16954"/>
                </a:cubicBezTo>
                <a:cubicBezTo>
                  <a:pt x="94887" y="16954"/>
                  <a:pt x="113461" y="16677"/>
                  <a:pt x="132135" y="16677"/>
                </a:cubicBezTo>
                <a:cubicBezTo>
                  <a:pt x="132846" y="16677"/>
                  <a:pt x="133556" y="16678"/>
                  <a:pt x="134267" y="16678"/>
                </a:cubicBezTo>
                <a:cubicBezTo>
                  <a:pt x="134299" y="16678"/>
                  <a:pt x="134331" y="16679"/>
                  <a:pt x="134363" y="16679"/>
                </a:cubicBezTo>
                <a:cubicBezTo>
                  <a:pt x="137483" y="16679"/>
                  <a:pt x="140590" y="16507"/>
                  <a:pt x="143719" y="16507"/>
                </a:cubicBezTo>
                <a:cubicBezTo>
                  <a:pt x="144384" y="16507"/>
                  <a:pt x="145051" y="16515"/>
                  <a:pt x="145718" y="16534"/>
                </a:cubicBezTo>
                <a:cubicBezTo>
                  <a:pt x="147836" y="16594"/>
                  <a:pt x="149589" y="16855"/>
                  <a:pt x="151546" y="16855"/>
                </a:cubicBezTo>
                <a:cubicBezTo>
                  <a:pt x="151954" y="16855"/>
                  <a:pt x="152370" y="16843"/>
                  <a:pt x="152800" y="16817"/>
                </a:cubicBezTo>
                <a:cubicBezTo>
                  <a:pt x="157951" y="16494"/>
                  <a:pt x="160143" y="15367"/>
                  <a:pt x="160157" y="12689"/>
                </a:cubicBezTo>
                <a:cubicBezTo>
                  <a:pt x="160170" y="10227"/>
                  <a:pt x="156918" y="8211"/>
                  <a:pt x="157154" y="5705"/>
                </a:cubicBezTo>
                <a:cubicBezTo>
                  <a:pt x="157255" y="4618"/>
                  <a:pt x="158098" y="2813"/>
                  <a:pt x="156895" y="1812"/>
                </a:cubicBezTo>
                <a:cubicBezTo>
                  <a:pt x="156210" y="1244"/>
                  <a:pt x="155409" y="1084"/>
                  <a:pt x="154516" y="1061"/>
                </a:cubicBezTo>
                <a:cubicBezTo>
                  <a:pt x="153448" y="1087"/>
                  <a:pt x="152389" y="1097"/>
                  <a:pt x="151337" y="1097"/>
                </a:cubicBezTo>
                <a:cubicBezTo>
                  <a:pt x="150532" y="1097"/>
                  <a:pt x="149732" y="1091"/>
                  <a:pt x="148934" y="1082"/>
                </a:cubicBezTo>
                <a:cubicBezTo>
                  <a:pt x="148321" y="1074"/>
                  <a:pt x="147709" y="1066"/>
                  <a:pt x="147100" y="1056"/>
                </a:cubicBezTo>
                <a:cubicBezTo>
                  <a:pt x="146926" y="1114"/>
                  <a:pt x="146753" y="1135"/>
                  <a:pt x="146580" y="1135"/>
                </a:cubicBezTo>
                <a:cubicBezTo>
                  <a:pt x="146173" y="1135"/>
                  <a:pt x="145767" y="1022"/>
                  <a:pt x="145362" y="1022"/>
                </a:cubicBezTo>
                <a:cubicBezTo>
                  <a:pt x="145333" y="1022"/>
                  <a:pt x="145304" y="1022"/>
                  <a:pt x="145275" y="1024"/>
                </a:cubicBezTo>
                <a:cubicBezTo>
                  <a:pt x="145003" y="1218"/>
                  <a:pt x="144731" y="1298"/>
                  <a:pt x="144460" y="1298"/>
                </a:cubicBezTo>
                <a:cubicBezTo>
                  <a:pt x="144125" y="1298"/>
                  <a:pt x="143790" y="1175"/>
                  <a:pt x="143455" y="992"/>
                </a:cubicBezTo>
                <a:cubicBezTo>
                  <a:pt x="143399" y="964"/>
                  <a:pt x="143343" y="952"/>
                  <a:pt x="143287" y="952"/>
                </a:cubicBezTo>
                <a:cubicBezTo>
                  <a:pt x="142919" y="952"/>
                  <a:pt x="142551" y="1472"/>
                  <a:pt x="142183" y="1472"/>
                </a:cubicBezTo>
                <a:cubicBezTo>
                  <a:pt x="142002" y="1472"/>
                  <a:pt x="141821" y="1346"/>
                  <a:pt x="141640" y="968"/>
                </a:cubicBezTo>
                <a:cubicBezTo>
                  <a:pt x="141410" y="1452"/>
                  <a:pt x="141180" y="1618"/>
                  <a:pt x="140950" y="1618"/>
                </a:cubicBezTo>
                <a:cubicBezTo>
                  <a:pt x="140575" y="1618"/>
                  <a:pt x="140201" y="1180"/>
                  <a:pt x="139826" y="958"/>
                </a:cubicBezTo>
                <a:cubicBezTo>
                  <a:pt x="139756" y="928"/>
                  <a:pt x="139686" y="916"/>
                  <a:pt x="139616" y="916"/>
                </a:cubicBezTo>
                <a:cubicBezTo>
                  <a:pt x="139251" y="916"/>
                  <a:pt x="138886" y="1254"/>
                  <a:pt x="138520" y="1254"/>
                </a:cubicBezTo>
                <a:cubicBezTo>
                  <a:pt x="138351" y="1254"/>
                  <a:pt x="138181" y="1181"/>
                  <a:pt x="138011" y="967"/>
                </a:cubicBezTo>
                <a:cubicBezTo>
                  <a:pt x="137849" y="859"/>
                  <a:pt x="137686" y="822"/>
                  <a:pt x="137524" y="822"/>
                </a:cubicBezTo>
                <a:cubicBezTo>
                  <a:pt x="137147" y="822"/>
                  <a:pt x="136769" y="1025"/>
                  <a:pt x="136391" y="1025"/>
                </a:cubicBezTo>
                <a:cubicBezTo>
                  <a:pt x="136325" y="1025"/>
                  <a:pt x="136259" y="1019"/>
                  <a:pt x="136192" y="1004"/>
                </a:cubicBezTo>
                <a:cubicBezTo>
                  <a:pt x="135888" y="1082"/>
                  <a:pt x="135582" y="1104"/>
                  <a:pt x="135277" y="1104"/>
                </a:cubicBezTo>
                <a:cubicBezTo>
                  <a:pt x="134974" y="1104"/>
                  <a:pt x="134670" y="1082"/>
                  <a:pt x="134366" y="1073"/>
                </a:cubicBezTo>
                <a:cubicBezTo>
                  <a:pt x="134230" y="972"/>
                  <a:pt x="134095" y="934"/>
                  <a:pt x="133959" y="934"/>
                </a:cubicBezTo>
                <a:cubicBezTo>
                  <a:pt x="133572" y="934"/>
                  <a:pt x="133185" y="1237"/>
                  <a:pt x="132798" y="1237"/>
                </a:cubicBezTo>
                <a:cubicBezTo>
                  <a:pt x="132709" y="1237"/>
                  <a:pt x="132620" y="1221"/>
                  <a:pt x="132532" y="1182"/>
                </a:cubicBezTo>
                <a:cubicBezTo>
                  <a:pt x="132486" y="1168"/>
                  <a:pt x="132440" y="1162"/>
                  <a:pt x="132394" y="1162"/>
                </a:cubicBezTo>
                <a:cubicBezTo>
                  <a:pt x="131992" y="1162"/>
                  <a:pt x="131588" y="1647"/>
                  <a:pt x="131183" y="1647"/>
                </a:cubicBezTo>
                <a:cubicBezTo>
                  <a:pt x="131017" y="1647"/>
                  <a:pt x="130851" y="1566"/>
                  <a:pt x="130685" y="1337"/>
                </a:cubicBezTo>
                <a:cubicBezTo>
                  <a:pt x="130426" y="1241"/>
                  <a:pt x="130167" y="1185"/>
                  <a:pt x="129907" y="1185"/>
                </a:cubicBezTo>
                <a:cubicBezTo>
                  <a:pt x="129547" y="1185"/>
                  <a:pt x="129186" y="1292"/>
                  <a:pt x="128825" y="1545"/>
                </a:cubicBezTo>
                <a:cubicBezTo>
                  <a:pt x="128765" y="1653"/>
                  <a:pt x="128698" y="1697"/>
                  <a:pt x="128625" y="1697"/>
                </a:cubicBezTo>
                <a:cubicBezTo>
                  <a:pt x="128478" y="1697"/>
                  <a:pt x="128305" y="1518"/>
                  <a:pt x="128109" y="1330"/>
                </a:cubicBezTo>
                <a:cubicBezTo>
                  <a:pt x="128065" y="1345"/>
                  <a:pt x="128019" y="1351"/>
                  <a:pt x="127973" y="1351"/>
                </a:cubicBezTo>
                <a:cubicBezTo>
                  <a:pt x="127711" y="1351"/>
                  <a:pt x="127415" y="1139"/>
                  <a:pt x="127089" y="933"/>
                </a:cubicBezTo>
                <a:cubicBezTo>
                  <a:pt x="127015" y="1019"/>
                  <a:pt x="126939" y="1053"/>
                  <a:pt x="126862" y="1053"/>
                </a:cubicBezTo>
                <a:cubicBezTo>
                  <a:pt x="126597" y="1053"/>
                  <a:pt x="126315" y="658"/>
                  <a:pt x="126019" y="658"/>
                </a:cubicBezTo>
                <a:cubicBezTo>
                  <a:pt x="125956" y="658"/>
                  <a:pt x="125892" y="676"/>
                  <a:pt x="125828" y="719"/>
                </a:cubicBezTo>
                <a:cubicBezTo>
                  <a:pt x="125692" y="598"/>
                  <a:pt x="125557" y="554"/>
                  <a:pt x="125423" y="554"/>
                </a:cubicBezTo>
                <a:cubicBezTo>
                  <a:pt x="125078" y="554"/>
                  <a:pt x="124736" y="844"/>
                  <a:pt x="124397" y="844"/>
                </a:cubicBezTo>
                <a:cubicBezTo>
                  <a:pt x="124338" y="844"/>
                  <a:pt x="124280" y="835"/>
                  <a:pt x="124222" y="815"/>
                </a:cubicBezTo>
                <a:cubicBezTo>
                  <a:pt x="124174" y="809"/>
                  <a:pt x="124126" y="806"/>
                  <a:pt x="124078" y="806"/>
                </a:cubicBezTo>
                <a:cubicBezTo>
                  <a:pt x="123705" y="806"/>
                  <a:pt x="123336" y="972"/>
                  <a:pt x="122968" y="972"/>
                </a:cubicBezTo>
                <a:cubicBezTo>
                  <a:pt x="122863" y="972"/>
                  <a:pt x="122759" y="959"/>
                  <a:pt x="122655" y="924"/>
                </a:cubicBezTo>
                <a:cubicBezTo>
                  <a:pt x="122576" y="918"/>
                  <a:pt x="122498" y="915"/>
                  <a:pt x="122419" y="915"/>
                </a:cubicBezTo>
                <a:cubicBezTo>
                  <a:pt x="121979" y="915"/>
                  <a:pt x="121541" y="1000"/>
                  <a:pt x="121101" y="1026"/>
                </a:cubicBezTo>
                <a:cubicBezTo>
                  <a:pt x="120064" y="1088"/>
                  <a:pt x="119017" y="1131"/>
                  <a:pt x="117927" y="1131"/>
                </a:cubicBezTo>
                <a:cubicBezTo>
                  <a:pt x="117383" y="1131"/>
                  <a:pt x="117110" y="1682"/>
                  <a:pt x="116838" y="1682"/>
                </a:cubicBezTo>
                <a:cubicBezTo>
                  <a:pt x="116047" y="1668"/>
                  <a:pt x="115251" y="1647"/>
                  <a:pt x="114452" y="1624"/>
                </a:cubicBezTo>
                <a:cubicBezTo>
                  <a:pt x="113652" y="1599"/>
                  <a:pt x="112849" y="1570"/>
                  <a:pt x="112048" y="1543"/>
                </a:cubicBezTo>
                <a:cubicBezTo>
                  <a:pt x="107828" y="1545"/>
                  <a:pt x="103484" y="1979"/>
                  <a:pt x="99509" y="1979"/>
                </a:cubicBezTo>
                <a:cubicBezTo>
                  <a:pt x="99013" y="1979"/>
                  <a:pt x="98523" y="1972"/>
                  <a:pt x="98039" y="1957"/>
                </a:cubicBezTo>
                <a:cubicBezTo>
                  <a:pt x="96131" y="1957"/>
                  <a:pt x="93952" y="2094"/>
                  <a:pt x="91772" y="2507"/>
                </a:cubicBezTo>
                <a:cubicBezTo>
                  <a:pt x="91652" y="2528"/>
                  <a:pt x="91527" y="2536"/>
                  <a:pt x="91396" y="2536"/>
                </a:cubicBezTo>
                <a:cubicBezTo>
                  <a:pt x="90765" y="2536"/>
                  <a:pt x="90018" y="2341"/>
                  <a:pt x="89251" y="2341"/>
                </a:cubicBezTo>
                <a:cubicBezTo>
                  <a:pt x="89093" y="2341"/>
                  <a:pt x="88934" y="2349"/>
                  <a:pt x="88775" y="2369"/>
                </a:cubicBezTo>
                <a:cubicBezTo>
                  <a:pt x="88230" y="2507"/>
                  <a:pt x="87958" y="2646"/>
                  <a:pt x="87685" y="2783"/>
                </a:cubicBezTo>
                <a:cubicBezTo>
                  <a:pt x="87113" y="4170"/>
                  <a:pt x="85144" y="4537"/>
                  <a:pt x="82670" y="4537"/>
                </a:cubicBezTo>
                <a:cubicBezTo>
                  <a:pt x="79893" y="4537"/>
                  <a:pt x="76479" y="4075"/>
                  <a:pt x="73687" y="4075"/>
                </a:cubicBezTo>
                <a:cubicBezTo>
                  <a:pt x="73048" y="4075"/>
                  <a:pt x="72442" y="4099"/>
                  <a:pt x="71884" y="4159"/>
                </a:cubicBezTo>
                <a:cubicBezTo>
                  <a:pt x="71612" y="4296"/>
                  <a:pt x="71339" y="4434"/>
                  <a:pt x="71067" y="4709"/>
                </a:cubicBezTo>
                <a:cubicBezTo>
                  <a:pt x="70522" y="4571"/>
                  <a:pt x="69705" y="4434"/>
                  <a:pt x="69385" y="4151"/>
                </a:cubicBezTo>
                <a:cubicBezTo>
                  <a:pt x="69091" y="4484"/>
                  <a:pt x="68795" y="4614"/>
                  <a:pt x="68499" y="4614"/>
                </a:cubicBezTo>
                <a:cubicBezTo>
                  <a:pt x="68064" y="4614"/>
                  <a:pt x="67627" y="4336"/>
                  <a:pt x="67185" y="4014"/>
                </a:cubicBezTo>
                <a:cubicBezTo>
                  <a:pt x="65331" y="3506"/>
                  <a:pt x="64232" y="3924"/>
                  <a:pt x="63278" y="3451"/>
                </a:cubicBezTo>
                <a:cubicBezTo>
                  <a:pt x="63169" y="3495"/>
                  <a:pt x="63061" y="3514"/>
                  <a:pt x="62954" y="3514"/>
                </a:cubicBezTo>
                <a:cubicBezTo>
                  <a:pt x="62132" y="3514"/>
                  <a:pt x="61369" y="2356"/>
                  <a:pt x="60242" y="2250"/>
                </a:cubicBezTo>
                <a:cubicBezTo>
                  <a:pt x="59972" y="2363"/>
                  <a:pt x="59692" y="2408"/>
                  <a:pt x="59402" y="2408"/>
                </a:cubicBezTo>
                <a:cubicBezTo>
                  <a:pt x="58962" y="2408"/>
                  <a:pt x="58501" y="2303"/>
                  <a:pt x="58025" y="2173"/>
                </a:cubicBezTo>
                <a:cubicBezTo>
                  <a:pt x="57247" y="1961"/>
                  <a:pt x="56426" y="1683"/>
                  <a:pt x="55580" y="1683"/>
                </a:cubicBezTo>
                <a:cubicBezTo>
                  <a:pt x="55566" y="1683"/>
                  <a:pt x="55551" y="1683"/>
                  <a:pt x="55537" y="1683"/>
                </a:cubicBezTo>
                <a:cubicBezTo>
                  <a:pt x="53966" y="1702"/>
                  <a:pt x="52381" y="2336"/>
                  <a:pt x="50906" y="2611"/>
                </a:cubicBezTo>
                <a:cubicBezTo>
                  <a:pt x="48805" y="3003"/>
                  <a:pt x="41090" y="3343"/>
                  <a:pt x="41542" y="4863"/>
                </a:cubicBezTo>
                <a:cubicBezTo>
                  <a:pt x="39990" y="4503"/>
                  <a:pt x="38474" y="4134"/>
                  <a:pt x="36965" y="3766"/>
                </a:cubicBezTo>
                <a:cubicBezTo>
                  <a:pt x="35457" y="3085"/>
                  <a:pt x="33957" y="3882"/>
                  <a:pt x="32440" y="2675"/>
                </a:cubicBezTo>
                <a:cubicBezTo>
                  <a:pt x="32207" y="2726"/>
                  <a:pt x="31974" y="2748"/>
                  <a:pt x="31740" y="2748"/>
                </a:cubicBezTo>
                <a:cubicBezTo>
                  <a:pt x="30451" y="2748"/>
                  <a:pt x="29146" y="2062"/>
                  <a:pt x="27810" y="1648"/>
                </a:cubicBezTo>
                <a:cubicBezTo>
                  <a:pt x="27546" y="1563"/>
                  <a:pt x="27301" y="1533"/>
                  <a:pt x="27073" y="1533"/>
                </a:cubicBezTo>
                <a:cubicBezTo>
                  <a:pt x="26472" y="1533"/>
                  <a:pt x="25982" y="1745"/>
                  <a:pt x="25540" y="1745"/>
                </a:cubicBezTo>
                <a:cubicBezTo>
                  <a:pt x="25212" y="1745"/>
                  <a:pt x="24911" y="1628"/>
                  <a:pt x="24611" y="1222"/>
                </a:cubicBezTo>
                <a:cubicBezTo>
                  <a:pt x="24366" y="1375"/>
                  <a:pt x="24121" y="1423"/>
                  <a:pt x="23863" y="1423"/>
                </a:cubicBezTo>
                <a:cubicBezTo>
                  <a:pt x="23427" y="1423"/>
                  <a:pt x="22955" y="1285"/>
                  <a:pt x="22379" y="1285"/>
                </a:cubicBezTo>
                <a:cubicBezTo>
                  <a:pt x="22106" y="1285"/>
                  <a:pt x="21809" y="1316"/>
                  <a:pt x="21482" y="1408"/>
                </a:cubicBezTo>
                <a:cubicBezTo>
                  <a:pt x="20909" y="1860"/>
                  <a:pt x="20257" y="2553"/>
                  <a:pt x="19609" y="2553"/>
                </a:cubicBezTo>
                <a:cubicBezTo>
                  <a:pt x="19186" y="2553"/>
                  <a:pt x="18765" y="2257"/>
                  <a:pt x="18370" y="1407"/>
                </a:cubicBezTo>
                <a:cubicBezTo>
                  <a:pt x="18103" y="1688"/>
                  <a:pt x="17847" y="1800"/>
                  <a:pt x="17610" y="1800"/>
                </a:cubicBezTo>
                <a:cubicBezTo>
                  <a:pt x="16964" y="1800"/>
                  <a:pt x="16463" y="965"/>
                  <a:pt x="16257" y="468"/>
                </a:cubicBezTo>
                <a:cubicBezTo>
                  <a:pt x="16231" y="468"/>
                  <a:pt x="16204" y="468"/>
                  <a:pt x="16177" y="468"/>
                </a:cubicBezTo>
                <a:cubicBezTo>
                  <a:pt x="15120" y="468"/>
                  <a:pt x="14067" y="549"/>
                  <a:pt x="13013" y="609"/>
                </a:cubicBezTo>
                <a:cubicBezTo>
                  <a:pt x="12396" y="644"/>
                  <a:pt x="11779" y="671"/>
                  <a:pt x="11160" y="671"/>
                </a:cubicBezTo>
                <a:cubicBezTo>
                  <a:pt x="10697" y="671"/>
                  <a:pt x="10232" y="656"/>
                  <a:pt x="9767" y="616"/>
                </a:cubicBezTo>
                <a:cubicBezTo>
                  <a:pt x="8635" y="518"/>
                  <a:pt x="7380" y="1"/>
                  <a:pt x="63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22" name="Google Shape;422;p14"/>
          <p:cNvSpPr txBox="1">
            <a:spLocks noGrp="1"/>
          </p:cNvSpPr>
          <p:nvPr>
            <p:ph type="title"/>
          </p:nvPr>
        </p:nvSpPr>
        <p:spPr>
          <a:xfrm>
            <a:off x="1957224" y="5954067"/>
            <a:ext cx="11624172" cy="3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39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423" name="Google Shape;423;p14"/>
          <p:cNvSpPr txBox="1">
            <a:spLocks noGrp="1"/>
          </p:cNvSpPr>
          <p:nvPr>
            <p:ph type="title" idx="2" hasCustomPrompt="1"/>
          </p:nvPr>
        </p:nvSpPr>
        <p:spPr>
          <a:xfrm>
            <a:off x="1550929" y="2376299"/>
            <a:ext cx="5305018" cy="2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424" name="Google Shape;424;p14"/>
          <p:cNvSpPr txBox="1">
            <a:spLocks noGrp="1"/>
          </p:cNvSpPr>
          <p:nvPr>
            <p:ph type="subTitle" idx="1"/>
          </p:nvPr>
        </p:nvSpPr>
        <p:spPr>
          <a:xfrm>
            <a:off x="1957224" y="9533467"/>
            <a:ext cx="11624172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4"/>
          <p:cNvSpPr/>
          <p:nvPr/>
        </p:nvSpPr>
        <p:spPr>
          <a:xfrm flipH="1">
            <a:off x="21946399" y="2798272"/>
            <a:ext cx="1557496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290468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5"/>
          <p:cNvSpPr txBox="1">
            <a:spLocks noGrp="1"/>
          </p:cNvSpPr>
          <p:nvPr>
            <p:ph type="title"/>
          </p:nvPr>
        </p:nvSpPr>
        <p:spPr>
          <a:xfrm flipH="1">
            <a:off x="11707817" y="5875200"/>
            <a:ext cx="10738003" cy="37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4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428" name="Google Shape;428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7547096" y="2376299"/>
            <a:ext cx="5305018" cy="2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429" name="Google Shape;429;p15"/>
          <p:cNvSpPr txBox="1">
            <a:spLocks noGrp="1"/>
          </p:cNvSpPr>
          <p:nvPr>
            <p:ph type="subTitle" idx="1"/>
          </p:nvPr>
        </p:nvSpPr>
        <p:spPr>
          <a:xfrm flipH="1">
            <a:off x="11707817" y="9584267"/>
            <a:ext cx="10738003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5"/>
          <p:cNvSpPr/>
          <p:nvPr/>
        </p:nvSpPr>
        <p:spPr>
          <a:xfrm>
            <a:off x="-545791" y="10755801"/>
            <a:ext cx="25825305" cy="7073891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31" name="Google Shape;431;p15"/>
          <p:cNvSpPr/>
          <p:nvPr/>
        </p:nvSpPr>
        <p:spPr>
          <a:xfrm>
            <a:off x="-647928" y="11914803"/>
            <a:ext cx="25622304" cy="2969360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32" name="Google Shape;432;p15"/>
          <p:cNvSpPr/>
          <p:nvPr/>
        </p:nvSpPr>
        <p:spPr>
          <a:xfrm>
            <a:off x="-647662" y="12386055"/>
            <a:ext cx="25622065" cy="229510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33" name="Google Shape;433;p15"/>
          <p:cNvSpPr/>
          <p:nvPr/>
        </p:nvSpPr>
        <p:spPr>
          <a:xfrm>
            <a:off x="1120310" y="1889334"/>
            <a:ext cx="1912768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34023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784245" y="10647001"/>
            <a:ext cx="3247207" cy="464104"/>
          </a:xfrm>
          <a:custGeom>
            <a:avLst/>
            <a:gdLst/>
            <a:ahLst/>
            <a:cxnLst/>
            <a:rect l="l" t="t" r="r" b="b"/>
            <a:pathLst>
              <a:path w="68737" h="9823" extrusionOk="0">
                <a:moveTo>
                  <a:pt x="34359" y="1"/>
                </a:moveTo>
                <a:cubicBezTo>
                  <a:pt x="29155" y="1"/>
                  <a:pt x="23966" y="1798"/>
                  <a:pt x="20445" y="5333"/>
                </a:cubicBezTo>
                <a:cubicBezTo>
                  <a:pt x="18341" y="3725"/>
                  <a:pt x="16532" y="3094"/>
                  <a:pt x="14929" y="3094"/>
                </a:cubicBezTo>
                <a:cubicBezTo>
                  <a:pt x="12135" y="3094"/>
                  <a:pt x="9969" y="5012"/>
                  <a:pt x="7965" y="7016"/>
                </a:cubicBezTo>
                <a:cubicBezTo>
                  <a:pt x="6911" y="6676"/>
                  <a:pt x="5985" y="6535"/>
                  <a:pt x="5173" y="6535"/>
                </a:cubicBezTo>
                <a:cubicBezTo>
                  <a:pt x="1265" y="6535"/>
                  <a:pt x="1" y="9796"/>
                  <a:pt x="1" y="9796"/>
                </a:cubicBezTo>
                <a:lnTo>
                  <a:pt x="68737" y="9822"/>
                </a:lnTo>
                <a:cubicBezTo>
                  <a:pt x="68737" y="9822"/>
                  <a:pt x="67452" y="6537"/>
                  <a:pt x="63529" y="6537"/>
                </a:cubicBezTo>
                <a:cubicBezTo>
                  <a:pt x="62718" y="6537"/>
                  <a:pt x="61794" y="6677"/>
                  <a:pt x="60746" y="7016"/>
                </a:cubicBezTo>
                <a:cubicBezTo>
                  <a:pt x="58742" y="5012"/>
                  <a:pt x="56565" y="3094"/>
                  <a:pt x="53763" y="3094"/>
                </a:cubicBezTo>
                <a:cubicBezTo>
                  <a:pt x="52156" y="3094"/>
                  <a:pt x="50343" y="3725"/>
                  <a:pt x="48239" y="5333"/>
                </a:cubicBezTo>
                <a:cubicBezTo>
                  <a:pt x="44665" y="1758"/>
                  <a:pt x="39505" y="1"/>
                  <a:pt x="34359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0" name="Google Shape;10;p2"/>
          <p:cNvSpPr/>
          <p:nvPr/>
        </p:nvSpPr>
        <p:spPr>
          <a:xfrm>
            <a:off x="10093777" y="631932"/>
            <a:ext cx="7263839" cy="1153597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1" name="Google Shape;11;p2"/>
          <p:cNvSpPr/>
          <p:nvPr/>
        </p:nvSpPr>
        <p:spPr>
          <a:xfrm>
            <a:off x="-2373275" y="6571797"/>
            <a:ext cx="6613243" cy="5890384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2" name="Google Shape;12;p2"/>
          <p:cNvSpPr/>
          <p:nvPr/>
        </p:nvSpPr>
        <p:spPr>
          <a:xfrm>
            <a:off x="21546182" y="7501533"/>
            <a:ext cx="5572309" cy="4960688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3" name="Google Shape;13;p2"/>
          <p:cNvSpPr/>
          <p:nvPr/>
        </p:nvSpPr>
        <p:spPr>
          <a:xfrm>
            <a:off x="19384765" y="217783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4" name="Google Shape;14;p2"/>
          <p:cNvSpPr/>
          <p:nvPr/>
        </p:nvSpPr>
        <p:spPr>
          <a:xfrm>
            <a:off x="-2806688" y="14"/>
            <a:ext cx="6607522" cy="2315557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2015134" y="4520235"/>
            <a:ext cx="10978740" cy="3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546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>
            <a:off x="11850380" y="8255133"/>
            <a:ext cx="11308254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4266" b="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38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0" y="12437933"/>
            <a:ext cx="24377650" cy="12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</p:spTree>
    <p:extLst>
      <p:ext uri="{BB962C8B-B14F-4D97-AF65-F5344CB8AC3E}">
        <p14:creationId xmlns:p14="http://schemas.microsoft.com/office/powerpoint/2010/main" val="12497211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6"/>
          <p:cNvSpPr/>
          <p:nvPr/>
        </p:nvSpPr>
        <p:spPr>
          <a:xfrm rot="294" flipH="1">
            <a:off x="-4086508" y="10337793"/>
            <a:ext cx="30981106" cy="10364675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36" name="Google Shape;436;p16"/>
          <p:cNvSpPr/>
          <p:nvPr/>
        </p:nvSpPr>
        <p:spPr>
          <a:xfrm flipH="1">
            <a:off x="-833093" y="11607801"/>
            <a:ext cx="25622304" cy="3292808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37" name="Google Shape;437;p16"/>
          <p:cNvSpPr/>
          <p:nvPr/>
        </p:nvSpPr>
        <p:spPr>
          <a:xfrm flipH="1">
            <a:off x="-832814" y="12725401"/>
            <a:ext cx="25921480" cy="2438552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38" name="Google Shape;438;p16"/>
          <p:cNvSpPr txBox="1">
            <a:spLocks noGrp="1"/>
          </p:cNvSpPr>
          <p:nvPr>
            <p:ph type="title"/>
          </p:nvPr>
        </p:nvSpPr>
        <p:spPr>
          <a:xfrm>
            <a:off x="1906437" y="7649667"/>
            <a:ext cx="13169370" cy="11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2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endParaRPr/>
          </a:p>
        </p:txBody>
      </p:sp>
      <p:sp>
        <p:nvSpPr>
          <p:cNvPr id="439" name="Google Shape;439;p16"/>
          <p:cNvSpPr txBox="1">
            <a:spLocks noGrp="1"/>
          </p:cNvSpPr>
          <p:nvPr>
            <p:ph type="subTitle" idx="1"/>
          </p:nvPr>
        </p:nvSpPr>
        <p:spPr>
          <a:xfrm>
            <a:off x="1906437" y="2177000"/>
            <a:ext cx="13169370" cy="51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440" name="Google Shape;440;p16"/>
          <p:cNvSpPr/>
          <p:nvPr/>
        </p:nvSpPr>
        <p:spPr>
          <a:xfrm flipH="1">
            <a:off x="21758400" y="2067134"/>
            <a:ext cx="1912768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41" name="Google Shape;441;p16"/>
          <p:cNvSpPr/>
          <p:nvPr/>
        </p:nvSpPr>
        <p:spPr>
          <a:xfrm>
            <a:off x="950076" y="1127334"/>
            <a:ext cx="1233735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205650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7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7"/>
          <p:cNvSpPr/>
          <p:nvPr/>
        </p:nvSpPr>
        <p:spPr>
          <a:xfrm>
            <a:off x="-457081" y="10783935"/>
            <a:ext cx="25825305" cy="6919283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45" name="Google Shape;445;p17"/>
          <p:cNvSpPr/>
          <p:nvPr/>
        </p:nvSpPr>
        <p:spPr>
          <a:xfrm>
            <a:off x="-559186" y="12289333"/>
            <a:ext cx="25622304" cy="281450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46" name="Google Shape;446;p17"/>
          <p:cNvSpPr/>
          <p:nvPr/>
        </p:nvSpPr>
        <p:spPr>
          <a:xfrm>
            <a:off x="-558920" y="12928598"/>
            <a:ext cx="25622065" cy="217523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4258303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8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8"/>
          <p:cNvSpPr/>
          <p:nvPr/>
        </p:nvSpPr>
        <p:spPr>
          <a:xfrm flipH="1">
            <a:off x="-297613" y="12649200"/>
            <a:ext cx="24520994" cy="1573691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50" name="Google Shape;450;p18"/>
          <p:cNvSpPr/>
          <p:nvPr/>
        </p:nvSpPr>
        <p:spPr>
          <a:xfrm flipH="1">
            <a:off x="-761734" y="12888648"/>
            <a:ext cx="25099753" cy="1752992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51" name="Google Shape;451;p18"/>
          <p:cNvSpPr/>
          <p:nvPr/>
        </p:nvSpPr>
        <p:spPr>
          <a:xfrm flipH="1">
            <a:off x="-574992" y="13128096"/>
            <a:ext cx="25409611" cy="164130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6982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9"/>
          <p:cNvSpPr/>
          <p:nvPr/>
        </p:nvSpPr>
        <p:spPr>
          <a:xfrm flipH="1">
            <a:off x="-1155766" y="11277600"/>
            <a:ext cx="25825305" cy="5206411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55" name="Google Shape;455;p19"/>
          <p:cNvSpPr/>
          <p:nvPr/>
        </p:nvSpPr>
        <p:spPr>
          <a:xfrm flipH="1">
            <a:off x="-850654" y="12410337"/>
            <a:ext cx="25622304" cy="211766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56" name="Google Shape;456;p19"/>
          <p:cNvSpPr/>
          <p:nvPr/>
        </p:nvSpPr>
        <p:spPr>
          <a:xfrm flipH="1">
            <a:off x="-850684" y="12891348"/>
            <a:ext cx="25622065" cy="1636989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140176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0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0"/>
          <p:cNvSpPr/>
          <p:nvPr/>
        </p:nvSpPr>
        <p:spPr>
          <a:xfrm>
            <a:off x="-143331" y="12704333"/>
            <a:ext cx="24520994" cy="1758507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60" name="Google Shape;460;p20"/>
          <p:cNvSpPr/>
          <p:nvPr/>
        </p:nvSpPr>
        <p:spPr>
          <a:xfrm>
            <a:off x="-265132" y="12870852"/>
            <a:ext cx="25099753" cy="1958792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61" name="Google Shape;461;p20"/>
          <p:cNvSpPr/>
          <p:nvPr/>
        </p:nvSpPr>
        <p:spPr>
          <a:xfrm>
            <a:off x="-761735" y="13138433"/>
            <a:ext cx="25409611" cy="183422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997152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21"/>
          <p:cNvSpPr/>
          <p:nvPr/>
        </p:nvSpPr>
        <p:spPr>
          <a:xfrm rot="-284">
            <a:off x="-2948817" y="11092467"/>
            <a:ext cx="32115546" cy="7240784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65" name="Google Shape;465;p21"/>
          <p:cNvSpPr/>
          <p:nvPr/>
        </p:nvSpPr>
        <p:spPr>
          <a:xfrm flipH="1">
            <a:off x="-1143885" y="11830768"/>
            <a:ext cx="26118943" cy="3568325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66" name="Google Shape;466;p21"/>
          <p:cNvSpPr/>
          <p:nvPr/>
        </p:nvSpPr>
        <p:spPr>
          <a:xfrm rot="-162144" flipH="1">
            <a:off x="-4505492" y="12405723"/>
            <a:ext cx="31116431" cy="7044619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665979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2"/>
          <p:cNvSpPr/>
          <p:nvPr/>
        </p:nvSpPr>
        <p:spPr>
          <a:xfrm rot="-227514" flipH="1">
            <a:off x="-4286558" y="9166444"/>
            <a:ext cx="30981338" cy="9778765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69" name="Google Shape;469;p22"/>
          <p:cNvSpPr/>
          <p:nvPr/>
        </p:nvSpPr>
        <p:spPr>
          <a:xfrm>
            <a:off x="-488005" y="10633868"/>
            <a:ext cx="25500304" cy="481854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0" name="Google Shape;470;p22"/>
          <p:cNvSpPr/>
          <p:nvPr/>
        </p:nvSpPr>
        <p:spPr>
          <a:xfrm rot="227549">
            <a:off x="-1685723" y="11927960"/>
            <a:ext cx="29934746" cy="9494101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1" name="Google Shape;471;p22"/>
          <p:cNvSpPr/>
          <p:nvPr/>
        </p:nvSpPr>
        <p:spPr>
          <a:xfrm>
            <a:off x="15983600" y="9728296"/>
            <a:ext cx="19459" cy="51669"/>
          </a:xfrm>
          <a:custGeom>
            <a:avLst/>
            <a:gdLst/>
            <a:ahLst/>
            <a:cxnLst/>
            <a:rect l="l" t="t" r="r" b="b"/>
            <a:pathLst>
              <a:path w="103" h="302" extrusionOk="0">
                <a:moveTo>
                  <a:pt x="17" y="1"/>
                </a:moveTo>
                <a:lnTo>
                  <a:pt x="17" y="1"/>
                </a:lnTo>
                <a:cubicBezTo>
                  <a:pt x="1" y="139"/>
                  <a:pt x="38" y="228"/>
                  <a:pt x="99" y="301"/>
                </a:cubicBezTo>
                <a:lnTo>
                  <a:pt x="102" y="73"/>
                </a:lnTo>
                <a:cubicBezTo>
                  <a:pt x="72" y="57"/>
                  <a:pt x="78" y="6"/>
                  <a:pt x="17" y="1"/>
                </a:cubicBezTo>
                <a:close/>
              </a:path>
            </a:pathLst>
          </a:custGeom>
          <a:solidFill>
            <a:srgbClr val="D3B7A9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2" name="Google Shape;472;p22"/>
          <p:cNvSpPr/>
          <p:nvPr/>
        </p:nvSpPr>
        <p:spPr>
          <a:xfrm>
            <a:off x="16932305" y="10710868"/>
            <a:ext cx="61208" cy="7699"/>
          </a:xfrm>
          <a:custGeom>
            <a:avLst/>
            <a:gdLst/>
            <a:ahLst/>
            <a:cxnLst/>
            <a:rect l="l" t="t" r="r" b="b"/>
            <a:pathLst>
              <a:path w="324" h="45" extrusionOk="0">
                <a:moveTo>
                  <a:pt x="0" y="1"/>
                </a:moveTo>
                <a:lnTo>
                  <a:pt x="324" y="45"/>
                </a:lnTo>
                <a:cubicBezTo>
                  <a:pt x="313" y="35"/>
                  <a:pt x="298" y="28"/>
                  <a:pt x="286" y="18"/>
                </a:cubicBezTo>
                <a:cubicBezTo>
                  <a:pt x="191" y="14"/>
                  <a:pt x="95" y="8"/>
                  <a:pt x="0" y="1"/>
                </a:cubicBezTo>
                <a:close/>
              </a:path>
            </a:pathLst>
          </a:custGeom>
          <a:solidFill>
            <a:srgbClr val="5A484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3" name="Google Shape;473;p22"/>
          <p:cNvSpPr/>
          <p:nvPr/>
        </p:nvSpPr>
        <p:spPr>
          <a:xfrm>
            <a:off x="14588305" y="10718396"/>
            <a:ext cx="43639" cy="7869"/>
          </a:xfrm>
          <a:custGeom>
            <a:avLst/>
            <a:gdLst/>
            <a:ahLst/>
            <a:cxnLst/>
            <a:rect l="l" t="t" r="r" b="b"/>
            <a:pathLst>
              <a:path w="231" h="46" extrusionOk="0">
                <a:moveTo>
                  <a:pt x="202" y="0"/>
                </a:moveTo>
                <a:cubicBezTo>
                  <a:pt x="135" y="0"/>
                  <a:pt x="68" y="10"/>
                  <a:pt x="4" y="31"/>
                </a:cubicBezTo>
                <a:cubicBezTo>
                  <a:pt x="4" y="35"/>
                  <a:pt x="1" y="38"/>
                  <a:pt x="1" y="45"/>
                </a:cubicBezTo>
                <a:lnTo>
                  <a:pt x="230" y="1"/>
                </a:lnTo>
                <a:cubicBezTo>
                  <a:pt x="221" y="1"/>
                  <a:pt x="211" y="0"/>
                  <a:pt x="202" y="0"/>
                </a:cubicBezTo>
                <a:close/>
              </a:path>
            </a:pathLst>
          </a:custGeom>
          <a:solidFill>
            <a:srgbClr val="5A484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4" name="Google Shape;474;p22"/>
          <p:cNvSpPr/>
          <p:nvPr/>
        </p:nvSpPr>
        <p:spPr>
          <a:xfrm>
            <a:off x="17360941" y="11877017"/>
            <a:ext cx="210257" cy="54067"/>
          </a:xfrm>
          <a:custGeom>
            <a:avLst/>
            <a:gdLst/>
            <a:ahLst/>
            <a:cxnLst/>
            <a:rect l="l" t="t" r="r" b="b"/>
            <a:pathLst>
              <a:path w="1113" h="316" extrusionOk="0">
                <a:moveTo>
                  <a:pt x="996" y="0"/>
                </a:moveTo>
                <a:cubicBezTo>
                  <a:pt x="824" y="0"/>
                  <a:pt x="636" y="39"/>
                  <a:pt x="445" y="97"/>
                </a:cubicBezTo>
                <a:cubicBezTo>
                  <a:pt x="310" y="164"/>
                  <a:pt x="165" y="239"/>
                  <a:pt x="0" y="316"/>
                </a:cubicBezTo>
                <a:lnTo>
                  <a:pt x="1112" y="6"/>
                </a:lnTo>
                <a:cubicBezTo>
                  <a:pt x="1074" y="2"/>
                  <a:pt x="1036" y="0"/>
                  <a:pt x="996" y="0"/>
                </a:cubicBezTo>
                <a:close/>
              </a:path>
            </a:pathLst>
          </a:custGeom>
          <a:solidFill>
            <a:srgbClr val="A5897E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5" name="Google Shape;475;p22"/>
          <p:cNvSpPr/>
          <p:nvPr/>
        </p:nvSpPr>
        <p:spPr>
          <a:xfrm>
            <a:off x="17783723" y="10633879"/>
            <a:ext cx="51195" cy="50301"/>
          </a:xfrm>
          <a:custGeom>
            <a:avLst/>
            <a:gdLst/>
            <a:ahLst/>
            <a:cxnLst/>
            <a:rect l="l" t="t" r="r" b="b"/>
            <a:pathLst>
              <a:path w="271" h="294" extrusionOk="0">
                <a:moveTo>
                  <a:pt x="1" y="0"/>
                </a:moveTo>
                <a:lnTo>
                  <a:pt x="1" y="0"/>
                </a:lnTo>
                <a:cubicBezTo>
                  <a:pt x="99" y="91"/>
                  <a:pt x="188" y="189"/>
                  <a:pt x="270" y="294"/>
                </a:cubicBezTo>
                <a:cubicBezTo>
                  <a:pt x="210" y="172"/>
                  <a:pt x="117" y="78"/>
                  <a:pt x="1" y="0"/>
                </a:cubicBezTo>
                <a:close/>
              </a:path>
            </a:pathLst>
          </a:custGeom>
          <a:solidFill>
            <a:srgbClr val="5A484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6" name="Google Shape;476;p22"/>
          <p:cNvSpPr/>
          <p:nvPr/>
        </p:nvSpPr>
        <p:spPr>
          <a:xfrm>
            <a:off x="-295661" y="9524601"/>
            <a:ext cx="24968971" cy="4995224"/>
          </a:xfrm>
          <a:custGeom>
            <a:avLst/>
            <a:gdLst/>
            <a:ahLst/>
            <a:cxnLst/>
            <a:rect l="l" t="t" r="r" b="b"/>
            <a:pathLst>
              <a:path w="176256" h="37250" extrusionOk="0">
                <a:moveTo>
                  <a:pt x="83734" y="1"/>
                </a:moveTo>
                <a:lnTo>
                  <a:pt x="83734" y="1"/>
                </a:lnTo>
                <a:cubicBezTo>
                  <a:pt x="83843" y="240"/>
                  <a:pt x="83798" y="526"/>
                  <a:pt x="83607" y="696"/>
                </a:cubicBezTo>
                <a:cubicBezTo>
                  <a:pt x="83509" y="783"/>
                  <a:pt x="83389" y="825"/>
                  <a:pt x="83266" y="825"/>
                </a:cubicBezTo>
                <a:cubicBezTo>
                  <a:pt x="83151" y="825"/>
                  <a:pt x="83034" y="787"/>
                  <a:pt x="82933" y="713"/>
                </a:cubicBezTo>
                <a:lnTo>
                  <a:pt x="82933" y="713"/>
                </a:lnTo>
                <a:cubicBezTo>
                  <a:pt x="82953" y="754"/>
                  <a:pt x="82976" y="792"/>
                  <a:pt x="83005" y="827"/>
                </a:cubicBezTo>
                <a:cubicBezTo>
                  <a:pt x="83105" y="955"/>
                  <a:pt x="83258" y="1026"/>
                  <a:pt x="83416" y="1026"/>
                </a:cubicBezTo>
                <a:cubicBezTo>
                  <a:pt x="83448" y="1026"/>
                  <a:pt x="83481" y="1023"/>
                  <a:pt x="83513" y="1017"/>
                </a:cubicBezTo>
                <a:lnTo>
                  <a:pt x="83513" y="1017"/>
                </a:lnTo>
                <a:lnTo>
                  <a:pt x="83444" y="1846"/>
                </a:lnTo>
                <a:cubicBezTo>
                  <a:pt x="82591" y="1931"/>
                  <a:pt x="81921" y="2858"/>
                  <a:pt x="81921" y="3919"/>
                </a:cubicBezTo>
                <a:cubicBezTo>
                  <a:pt x="81921" y="4257"/>
                  <a:pt x="82236" y="4830"/>
                  <a:pt x="82357" y="5103"/>
                </a:cubicBezTo>
                <a:lnTo>
                  <a:pt x="82365" y="5103"/>
                </a:lnTo>
                <a:lnTo>
                  <a:pt x="82365" y="8935"/>
                </a:lnTo>
                <a:lnTo>
                  <a:pt x="81806" y="8935"/>
                </a:lnTo>
                <a:lnTo>
                  <a:pt x="81958" y="9811"/>
                </a:lnTo>
                <a:lnTo>
                  <a:pt x="82365" y="9811"/>
                </a:lnTo>
                <a:lnTo>
                  <a:pt x="82365" y="12824"/>
                </a:lnTo>
                <a:lnTo>
                  <a:pt x="81694" y="12824"/>
                </a:lnTo>
                <a:lnTo>
                  <a:pt x="81847" y="13699"/>
                </a:lnTo>
                <a:lnTo>
                  <a:pt x="82363" y="13699"/>
                </a:lnTo>
                <a:lnTo>
                  <a:pt x="82363" y="19001"/>
                </a:lnTo>
                <a:cubicBezTo>
                  <a:pt x="83436" y="19445"/>
                  <a:pt x="84297" y="20453"/>
                  <a:pt x="84778" y="21598"/>
                </a:cubicBezTo>
                <a:lnTo>
                  <a:pt x="84778" y="19423"/>
                </a:lnTo>
                <a:lnTo>
                  <a:pt x="84891" y="20075"/>
                </a:lnTo>
                <a:lnTo>
                  <a:pt x="85256" y="20075"/>
                </a:lnTo>
                <a:lnTo>
                  <a:pt x="85256" y="22781"/>
                </a:lnTo>
                <a:lnTo>
                  <a:pt x="84654" y="22781"/>
                </a:lnTo>
                <a:lnTo>
                  <a:pt x="84790" y="23567"/>
                </a:lnTo>
                <a:lnTo>
                  <a:pt x="85256" y="23567"/>
                </a:lnTo>
                <a:lnTo>
                  <a:pt x="85256" y="27062"/>
                </a:lnTo>
                <a:lnTo>
                  <a:pt x="87424" y="27062"/>
                </a:lnTo>
                <a:lnTo>
                  <a:pt x="87424" y="23567"/>
                </a:lnTo>
                <a:lnTo>
                  <a:pt x="87688" y="23567"/>
                </a:lnTo>
                <a:lnTo>
                  <a:pt x="87825" y="22781"/>
                </a:lnTo>
                <a:lnTo>
                  <a:pt x="87424" y="22781"/>
                </a:lnTo>
                <a:lnTo>
                  <a:pt x="87424" y="20075"/>
                </a:lnTo>
                <a:lnTo>
                  <a:pt x="87789" y="20075"/>
                </a:lnTo>
                <a:lnTo>
                  <a:pt x="87888" y="19506"/>
                </a:lnTo>
                <a:cubicBezTo>
                  <a:pt x="87984" y="19801"/>
                  <a:pt x="88113" y="20083"/>
                  <a:pt x="88279" y="20404"/>
                </a:cubicBezTo>
                <a:lnTo>
                  <a:pt x="88279" y="27179"/>
                </a:lnTo>
                <a:lnTo>
                  <a:pt x="84301" y="27179"/>
                </a:lnTo>
                <a:lnTo>
                  <a:pt x="84301" y="25082"/>
                </a:lnTo>
                <a:lnTo>
                  <a:pt x="84319" y="25082"/>
                </a:lnTo>
                <a:cubicBezTo>
                  <a:pt x="84578" y="24577"/>
                  <a:pt x="84726" y="24204"/>
                  <a:pt x="84726" y="23578"/>
                </a:cubicBezTo>
                <a:cubicBezTo>
                  <a:pt x="84726" y="21575"/>
                  <a:pt x="83219" y="19373"/>
                  <a:pt x="81331" y="19258"/>
                </a:cubicBezTo>
                <a:lnTo>
                  <a:pt x="81240" y="18174"/>
                </a:lnTo>
                <a:cubicBezTo>
                  <a:pt x="81354" y="18133"/>
                  <a:pt x="81459" y="18072"/>
                  <a:pt x="81550" y="17991"/>
                </a:cubicBezTo>
                <a:cubicBezTo>
                  <a:pt x="81946" y="17640"/>
                  <a:pt x="81995" y="17017"/>
                  <a:pt x="81661" y="16602"/>
                </a:cubicBezTo>
                <a:cubicBezTo>
                  <a:pt x="81612" y="16542"/>
                  <a:pt x="81556" y="16486"/>
                  <a:pt x="81494" y="16439"/>
                </a:cubicBezTo>
                <a:lnTo>
                  <a:pt x="81494" y="16439"/>
                </a:lnTo>
                <a:cubicBezTo>
                  <a:pt x="81682" y="16854"/>
                  <a:pt x="81603" y="17352"/>
                  <a:pt x="81272" y="17647"/>
                </a:cubicBezTo>
                <a:cubicBezTo>
                  <a:pt x="81103" y="17798"/>
                  <a:pt x="80894" y="17871"/>
                  <a:pt x="80682" y="17871"/>
                </a:cubicBezTo>
                <a:cubicBezTo>
                  <a:pt x="80481" y="17871"/>
                  <a:pt x="80277" y="17805"/>
                  <a:pt x="80103" y="17676"/>
                </a:cubicBezTo>
                <a:lnTo>
                  <a:pt x="80103" y="17676"/>
                </a:lnTo>
                <a:cubicBezTo>
                  <a:pt x="80136" y="17746"/>
                  <a:pt x="80177" y="17813"/>
                  <a:pt x="80227" y="17874"/>
                </a:cubicBezTo>
                <a:cubicBezTo>
                  <a:pt x="80412" y="18106"/>
                  <a:pt x="80677" y="18223"/>
                  <a:pt x="80943" y="18223"/>
                </a:cubicBezTo>
                <a:cubicBezTo>
                  <a:pt x="80999" y="18223"/>
                  <a:pt x="81055" y="18218"/>
                  <a:pt x="81109" y="18208"/>
                </a:cubicBezTo>
                <a:lnTo>
                  <a:pt x="81109" y="18208"/>
                </a:lnTo>
                <a:lnTo>
                  <a:pt x="81021" y="19258"/>
                </a:lnTo>
                <a:cubicBezTo>
                  <a:pt x="79133" y="19372"/>
                  <a:pt x="77627" y="21574"/>
                  <a:pt x="77627" y="23578"/>
                </a:cubicBezTo>
                <a:cubicBezTo>
                  <a:pt x="77627" y="24204"/>
                  <a:pt x="77775" y="24577"/>
                  <a:pt x="78033" y="25081"/>
                </a:cubicBezTo>
                <a:lnTo>
                  <a:pt x="78033" y="27178"/>
                </a:lnTo>
                <a:lnTo>
                  <a:pt x="77008" y="27178"/>
                </a:lnTo>
                <a:lnTo>
                  <a:pt x="77008" y="25081"/>
                </a:lnTo>
                <a:lnTo>
                  <a:pt x="74809" y="25081"/>
                </a:lnTo>
                <a:lnTo>
                  <a:pt x="74809" y="23813"/>
                </a:lnTo>
                <a:lnTo>
                  <a:pt x="74820" y="23813"/>
                </a:lnTo>
                <a:cubicBezTo>
                  <a:pt x="74981" y="23450"/>
                  <a:pt x="75403" y="22684"/>
                  <a:pt x="75403" y="22233"/>
                </a:cubicBezTo>
                <a:cubicBezTo>
                  <a:pt x="75403" y="20795"/>
                  <a:pt x="74479" y="19543"/>
                  <a:pt x="73315" y="19462"/>
                </a:cubicBezTo>
                <a:lnTo>
                  <a:pt x="73222" y="18334"/>
                </a:lnTo>
                <a:cubicBezTo>
                  <a:pt x="73309" y="18303"/>
                  <a:pt x="73390" y="18255"/>
                  <a:pt x="73460" y="18194"/>
                </a:cubicBezTo>
                <a:cubicBezTo>
                  <a:pt x="73764" y="17924"/>
                  <a:pt x="73802" y="17446"/>
                  <a:pt x="73545" y="17126"/>
                </a:cubicBezTo>
                <a:cubicBezTo>
                  <a:pt x="73508" y="17080"/>
                  <a:pt x="73464" y="17038"/>
                  <a:pt x="73417" y="17001"/>
                </a:cubicBezTo>
                <a:lnTo>
                  <a:pt x="73417" y="17001"/>
                </a:lnTo>
                <a:cubicBezTo>
                  <a:pt x="73561" y="17321"/>
                  <a:pt x="73501" y="17703"/>
                  <a:pt x="73246" y="17929"/>
                </a:cubicBezTo>
                <a:cubicBezTo>
                  <a:pt x="73116" y="18045"/>
                  <a:pt x="72955" y="18101"/>
                  <a:pt x="72793" y="18101"/>
                </a:cubicBezTo>
                <a:cubicBezTo>
                  <a:pt x="72638" y="18101"/>
                  <a:pt x="72482" y="18050"/>
                  <a:pt x="72347" y="17951"/>
                </a:cubicBezTo>
                <a:lnTo>
                  <a:pt x="72347" y="17951"/>
                </a:lnTo>
                <a:cubicBezTo>
                  <a:pt x="72372" y="18006"/>
                  <a:pt x="72405" y="18058"/>
                  <a:pt x="72442" y="18104"/>
                </a:cubicBezTo>
                <a:cubicBezTo>
                  <a:pt x="72577" y="18274"/>
                  <a:pt x="72779" y="18370"/>
                  <a:pt x="72990" y="18370"/>
                </a:cubicBezTo>
                <a:cubicBezTo>
                  <a:pt x="73034" y="18370"/>
                  <a:pt x="73078" y="18366"/>
                  <a:pt x="73121" y="18358"/>
                </a:cubicBezTo>
                <a:lnTo>
                  <a:pt x="73121" y="18358"/>
                </a:lnTo>
                <a:lnTo>
                  <a:pt x="73028" y="19465"/>
                </a:lnTo>
                <a:cubicBezTo>
                  <a:pt x="71891" y="19579"/>
                  <a:pt x="70994" y="20816"/>
                  <a:pt x="70994" y="22233"/>
                </a:cubicBezTo>
                <a:cubicBezTo>
                  <a:pt x="70994" y="22684"/>
                  <a:pt x="71416" y="23450"/>
                  <a:pt x="71577" y="23813"/>
                </a:cubicBezTo>
                <a:lnTo>
                  <a:pt x="71588" y="23813"/>
                </a:lnTo>
                <a:lnTo>
                  <a:pt x="71588" y="25081"/>
                </a:lnTo>
                <a:lnTo>
                  <a:pt x="65362" y="25081"/>
                </a:lnTo>
                <a:lnTo>
                  <a:pt x="65362" y="18793"/>
                </a:lnTo>
                <a:lnTo>
                  <a:pt x="65367" y="18793"/>
                </a:lnTo>
                <a:lnTo>
                  <a:pt x="66107" y="17819"/>
                </a:lnTo>
                <a:lnTo>
                  <a:pt x="66107" y="14873"/>
                </a:lnTo>
                <a:lnTo>
                  <a:pt x="65362" y="14873"/>
                </a:lnTo>
                <a:lnTo>
                  <a:pt x="65362" y="10481"/>
                </a:lnTo>
                <a:lnTo>
                  <a:pt x="65325" y="10481"/>
                </a:lnTo>
                <a:lnTo>
                  <a:pt x="64124" y="4180"/>
                </a:lnTo>
                <a:lnTo>
                  <a:pt x="63964" y="1096"/>
                </a:lnTo>
                <a:cubicBezTo>
                  <a:pt x="63964" y="1069"/>
                  <a:pt x="63944" y="1055"/>
                  <a:pt x="63924" y="1055"/>
                </a:cubicBezTo>
                <a:cubicBezTo>
                  <a:pt x="63903" y="1055"/>
                  <a:pt x="63883" y="1069"/>
                  <a:pt x="63883" y="1096"/>
                </a:cubicBezTo>
                <a:lnTo>
                  <a:pt x="63725" y="4178"/>
                </a:lnTo>
                <a:lnTo>
                  <a:pt x="62523" y="10481"/>
                </a:lnTo>
                <a:lnTo>
                  <a:pt x="62487" y="10481"/>
                </a:lnTo>
                <a:lnTo>
                  <a:pt x="62487" y="14873"/>
                </a:lnTo>
                <a:lnTo>
                  <a:pt x="61741" y="14873"/>
                </a:lnTo>
                <a:lnTo>
                  <a:pt x="61741" y="17819"/>
                </a:lnTo>
                <a:lnTo>
                  <a:pt x="62481" y="18793"/>
                </a:lnTo>
                <a:lnTo>
                  <a:pt x="62487" y="18793"/>
                </a:lnTo>
                <a:lnTo>
                  <a:pt x="62487" y="23296"/>
                </a:lnTo>
                <a:lnTo>
                  <a:pt x="53433" y="23296"/>
                </a:lnTo>
                <a:lnTo>
                  <a:pt x="53433" y="18793"/>
                </a:lnTo>
                <a:lnTo>
                  <a:pt x="53439" y="18793"/>
                </a:lnTo>
                <a:lnTo>
                  <a:pt x="54179" y="17819"/>
                </a:lnTo>
                <a:lnTo>
                  <a:pt x="54179" y="14873"/>
                </a:lnTo>
                <a:lnTo>
                  <a:pt x="53433" y="14873"/>
                </a:lnTo>
                <a:lnTo>
                  <a:pt x="53433" y="10481"/>
                </a:lnTo>
                <a:lnTo>
                  <a:pt x="53397" y="10481"/>
                </a:lnTo>
                <a:lnTo>
                  <a:pt x="52197" y="4179"/>
                </a:lnTo>
                <a:lnTo>
                  <a:pt x="52037" y="1096"/>
                </a:lnTo>
                <a:cubicBezTo>
                  <a:pt x="52036" y="1075"/>
                  <a:pt x="52020" y="1058"/>
                  <a:pt x="51998" y="1056"/>
                </a:cubicBezTo>
                <a:cubicBezTo>
                  <a:pt x="51997" y="1056"/>
                  <a:pt x="51997" y="1056"/>
                  <a:pt x="51996" y="1056"/>
                </a:cubicBezTo>
                <a:cubicBezTo>
                  <a:pt x="51974" y="1056"/>
                  <a:pt x="51956" y="1074"/>
                  <a:pt x="51956" y="1096"/>
                </a:cubicBezTo>
                <a:lnTo>
                  <a:pt x="51796" y="4179"/>
                </a:lnTo>
                <a:lnTo>
                  <a:pt x="50596" y="10481"/>
                </a:lnTo>
                <a:lnTo>
                  <a:pt x="50559" y="10481"/>
                </a:lnTo>
                <a:lnTo>
                  <a:pt x="50559" y="14873"/>
                </a:lnTo>
                <a:lnTo>
                  <a:pt x="49813" y="14873"/>
                </a:lnTo>
                <a:lnTo>
                  <a:pt x="49813" y="17819"/>
                </a:lnTo>
                <a:lnTo>
                  <a:pt x="50554" y="18793"/>
                </a:lnTo>
                <a:lnTo>
                  <a:pt x="50559" y="18793"/>
                </a:lnTo>
                <a:lnTo>
                  <a:pt x="50559" y="27178"/>
                </a:lnTo>
                <a:lnTo>
                  <a:pt x="48401" y="27178"/>
                </a:lnTo>
                <a:lnTo>
                  <a:pt x="48401" y="25000"/>
                </a:lnTo>
                <a:lnTo>
                  <a:pt x="48892" y="25000"/>
                </a:lnTo>
                <a:lnTo>
                  <a:pt x="48892" y="23541"/>
                </a:lnTo>
                <a:lnTo>
                  <a:pt x="48584" y="23541"/>
                </a:lnTo>
                <a:lnTo>
                  <a:pt x="48584" y="22737"/>
                </a:lnTo>
                <a:lnTo>
                  <a:pt x="48075" y="22737"/>
                </a:lnTo>
                <a:lnTo>
                  <a:pt x="48075" y="23541"/>
                </a:lnTo>
                <a:lnTo>
                  <a:pt x="47663" y="23541"/>
                </a:lnTo>
                <a:lnTo>
                  <a:pt x="47663" y="22737"/>
                </a:lnTo>
                <a:lnTo>
                  <a:pt x="47153" y="22737"/>
                </a:lnTo>
                <a:lnTo>
                  <a:pt x="47153" y="23541"/>
                </a:lnTo>
                <a:lnTo>
                  <a:pt x="46741" y="23541"/>
                </a:lnTo>
                <a:lnTo>
                  <a:pt x="46741" y="22737"/>
                </a:lnTo>
                <a:lnTo>
                  <a:pt x="46232" y="22737"/>
                </a:lnTo>
                <a:lnTo>
                  <a:pt x="46232" y="23541"/>
                </a:lnTo>
                <a:lnTo>
                  <a:pt x="45818" y="23541"/>
                </a:lnTo>
                <a:lnTo>
                  <a:pt x="45818" y="22737"/>
                </a:lnTo>
                <a:lnTo>
                  <a:pt x="45309" y="22737"/>
                </a:lnTo>
                <a:lnTo>
                  <a:pt x="45309" y="23541"/>
                </a:lnTo>
                <a:lnTo>
                  <a:pt x="45003" y="23541"/>
                </a:lnTo>
                <a:lnTo>
                  <a:pt x="45003" y="25000"/>
                </a:lnTo>
                <a:lnTo>
                  <a:pt x="45494" y="25000"/>
                </a:lnTo>
                <a:lnTo>
                  <a:pt x="45494" y="27179"/>
                </a:lnTo>
                <a:lnTo>
                  <a:pt x="42958" y="27179"/>
                </a:lnTo>
                <a:lnTo>
                  <a:pt x="42958" y="23813"/>
                </a:lnTo>
                <a:lnTo>
                  <a:pt x="42967" y="23813"/>
                </a:lnTo>
                <a:cubicBezTo>
                  <a:pt x="43129" y="23450"/>
                  <a:pt x="43550" y="22684"/>
                  <a:pt x="43550" y="22233"/>
                </a:cubicBezTo>
                <a:cubicBezTo>
                  <a:pt x="43550" y="20795"/>
                  <a:pt x="42626" y="19543"/>
                  <a:pt x="41464" y="19462"/>
                </a:cubicBezTo>
                <a:lnTo>
                  <a:pt x="41369" y="18334"/>
                </a:lnTo>
                <a:cubicBezTo>
                  <a:pt x="41456" y="18303"/>
                  <a:pt x="41537" y="18256"/>
                  <a:pt x="41607" y="18194"/>
                </a:cubicBezTo>
                <a:cubicBezTo>
                  <a:pt x="41911" y="17924"/>
                  <a:pt x="41950" y="17446"/>
                  <a:pt x="41693" y="17126"/>
                </a:cubicBezTo>
                <a:cubicBezTo>
                  <a:pt x="41655" y="17080"/>
                  <a:pt x="41612" y="17038"/>
                  <a:pt x="41564" y="17001"/>
                </a:cubicBezTo>
                <a:lnTo>
                  <a:pt x="41564" y="17001"/>
                </a:lnTo>
                <a:cubicBezTo>
                  <a:pt x="41709" y="17321"/>
                  <a:pt x="41650" y="17703"/>
                  <a:pt x="41394" y="17929"/>
                </a:cubicBezTo>
                <a:cubicBezTo>
                  <a:pt x="41263" y="18045"/>
                  <a:pt x="41103" y="18101"/>
                  <a:pt x="40940" y="18101"/>
                </a:cubicBezTo>
                <a:cubicBezTo>
                  <a:pt x="40785" y="18101"/>
                  <a:pt x="40629" y="18050"/>
                  <a:pt x="40495" y="17951"/>
                </a:cubicBezTo>
                <a:lnTo>
                  <a:pt x="40495" y="17951"/>
                </a:lnTo>
                <a:cubicBezTo>
                  <a:pt x="40520" y="18006"/>
                  <a:pt x="40552" y="18058"/>
                  <a:pt x="40590" y="18104"/>
                </a:cubicBezTo>
                <a:cubicBezTo>
                  <a:pt x="40724" y="18274"/>
                  <a:pt x="40927" y="18370"/>
                  <a:pt x="41138" y="18370"/>
                </a:cubicBezTo>
                <a:cubicBezTo>
                  <a:pt x="41181" y="18370"/>
                  <a:pt x="41225" y="18366"/>
                  <a:pt x="41269" y="18358"/>
                </a:cubicBezTo>
                <a:lnTo>
                  <a:pt x="41269" y="18358"/>
                </a:lnTo>
                <a:lnTo>
                  <a:pt x="41176" y="19465"/>
                </a:lnTo>
                <a:cubicBezTo>
                  <a:pt x="40038" y="19579"/>
                  <a:pt x="39141" y="20816"/>
                  <a:pt x="39141" y="22233"/>
                </a:cubicBezTo>
                <a:cubicBezTo>
                  <a:pt x="39141" y="22684"/>
                  <a:pt x="39563" y="23450"/>
                  <a:pt x="39724" y="23813"/>
                </a:cubicBezTo>
                <a:lnTo>
                  <a:pt x="39735" y="23813"/>
                </a:lnTo>
                <a:lnTo>
                  <a:pt x="39735" y="27178"/>
                </a:lnTo>
                <a:lnTo>
                  <a:pt x="38888" y="27178"/>
                </a:lnTo>
                <a:cubicBezTo>
                  <a:pt x="38445" y="23892"/>
                  <a:pt x="35937" y="20630"/>
                  <a:pt x="32867" y="20442"/>
                </a:cubicBezTo>
                <a:lnTo>
                  <a:pt x="32704" y="18496"/>
                </a:lnTo>
                <a:cubicBezTo>
                  <a:pt x="32909" y="18425"/>
                  <a:pt x="33098" y="18314"/>
                  <a:pt x="33260" y="18169"/>
                </a:cubicBezTo>
                <a:cubicBezTo>
                  <a:pt x="33970" y="17539"/>
                  <a:pt x="34058" y="16423"/>
                  <a:pt x="33458" y="15677"/>
                </a:cubicBezTo>
                <a:cubicBezTo>
                  <a:pt x="33371" y="15568"/>
                  <a:pt x="33271" y="15470"/>
                  <a:pt x="33159" y="15386"/>
                </a:cubicBezTo>
                <a:lnTo>
                  <a:pt x="33159" y="15386"/>
                </a:lnTo>
                <a:cubicBezTo>
                  <a:pt x="33497" y="16131"/>
                  <a:pt x="33357" y="17024"/>
                  <a:pt x="32762" y="17552"/>
                </a:cubicBezTo>
                <a:cubicBezTo>
                  <a:pt x="32707" y="17598"/>
                  <a:pt x="32649" y="17640"/>
                  <a:pt x="32590" y="17679"/>
                </a:cubicBezTo>
                <a:cubicBezTo>
                  <a:pt x="32319" y="17861"/>
                  <a:pt x="32010" y="17950"/>
                  <a:pt x="31697" y="17950"/>
                </a:cubicBezTo>
                <a:cubicBezTo>
                  <a:pt x="31338" y="17950"/>
                  <a:pt x="30974" y="17833"/>
                  <a:pt x="30661" y="17602"/>
                </a:cubicBezTo>
                <a:lnTo>
                  <a:pt x="30661" y="17602"/>
                </a:lnTo>
                <a:cubicBezTo>
                  <a:pt x="30722" y="17731"/>
                  <a:pt x="30797" y="17851"/>
                  <a:pt x="30886" y="17961"/>
                </a:cubicBezTo>
                <a:cubicBezTo>
                  <a:pt x="31219" y="18374"/>
                  <a:pt x="31693" y="18586"/>
                  <a:pt x="32171" y="18586"/>
                </a:cubicBezTo>
                <a:cubicBezTo>
                  <a:pt x="32271" y="18586"/>
                  <a:pt x="32371" y="18577"/>
                  <a:pt x="32470" y="18559"/>
                </a:cubicBezTo>
                <a:lnTo>
                  <a:pt x="32470" y="18559"/>
                </a:lnTo>
                <a:lnTo>
                  <a:pt x="32310" y="20442"/>
                </a:lnTo>
                <a:cubicBezTo>
                  <a:pt x="30611" y="20545"/>
                  <a:pt x="29085" y="21591"/>
                  <a:pt x="27986" y="23061"/>
                </a:cubicBezTo>
                <a:lnTo>
                  <a:pt x="27986" y="18331"/>
                </a:lnTo>
                <a:lnTo>
                  <a:pt x="28281" y="18331"/>
                </a:lnTo>
                <a:lnTo>
                  <a:pt x="28392" y="17807"/>
                </a:lnTo>
                <a:lnTo>
                  <a:pt x="27986" y="17807"/>
                </a:lnTo>
                <a:lnTo>
                  <a:pt x="27986" y="15598"/>
                </a:lnTo>
                <a:lnTo>
                  <a:pt x="28183" y="15598"/>
                </a:lnTo>
                <a:lnTo>
                  <a:pt x="28283" y="15185"/>
                </a:lnTo>
                <a:lnTo>
                  <a:pt x="27985" y="15185"/>
                </a:lnTo>
                <a:lnTo>
                  <a:pt x="27985" y="14866"/>
                </a:lnTo>
                <a:lnTo>
                  <a:pt x="28063" y="14866"/>
                </a:lnTo>
                <a:cubicBezTo>
                  <a:pt x="28016" y="14006"/>
                  <a:pt x="27376" y="12335"/>
                  <a:pt x="27171" y="11816"/>
                </a:cubicBezTo>
                <a:lnTo>
                  <a:pt x="27136" y="11224"/>
                </a:lnTo>
                <a:lnTo>
                  <a:pt x="27136" y="11224"/>
                </a:lnTo>
                <a:cubicBezTo>
                  <a:pt x="27164" y="11230"/>
                  <a:pt x="27191" y="11233"/>
                  <a:pt x="27218" y="11233"/>
                </a:cubicBezTo>
                <a:cubicBezTo>
                  <a:pt x="27333" y="11233"/>
                  <a:pt x="27443" y="11181"/>
                  <a:pt x="27516" y="11088"/>
                </a:cubicBezTo>
                <a:cubicBezTo>
                  <a:pt x="27537" y="11062"/>
                  <a:pt x="27554" y="11034"/>
                  <a:pt x="27568" y="11005"/>
                </a:cubicBezTo>
                <a:lnTo>
                  <a:pt x="27568" y="11005"/>
                </a:lnTo>
                <a:cubicBezTo>
                  <a:pt x="27495" y="11059"/>
                  <a:pt x="27410" y="11086"/>
                  <a:pt x="27326" y="11086"/>
                </a:cubicBezTo>
                <a:cubicBezTo>
                  <a:pt x="27237" y="11086"/>
                  <a:pt x="27150" y="11055"/>
                  <a:pt x="27078" y="10992"/>
                </a:cubicBezTo>
                <a:cubicBezTo>
                  <a:pt x="26939" y="10869"/>
                  <a:pt x="26907" y="10662"/>
                  <a:pt x="26985" y="10488"/>
                </a:cubicBezTo>
                <a:lnTo>
                  <a:pt x="26985" y="10488"/>
                </a:lnTo>
                <a:cubicBezTo>
                  <a:pt x="26959" y="10508"/>
                  <a:pt x="26936" y="10530"/>
                  <a:pt x="26915" y="10555"/>
                </a:cubicBezTo>
                <a:cubicBezTo>
                  <a:pt x="26776" y="10729"/>
                  <a:pt x="26795" y="10990"/>
                  <a:pt x="26962" y="11137"/>
                </a:cubicBezTo>
                <a:cubicBezTo>
                  <a:pt x="27002" y="11172"/>
                  <a:pt x="27049" y="11199"/>
                  <a:pt x="27100" y="11216"/>
                </a:cubicBezTo>
                <a:lnTo>
                  <a:pt x="27070" y="11749"/>
                </a:lnTo>
                <a:cubicBezTo>
                  <a:pt x="26899" y="12174"/>
                  <a:pt x="26201" y="13965"/>
                  <a:pt x="26151" y="14866"/>
                </a:cubicBezTo>
                <a:lnTo>
                  <a:pt x="26230" y="14866"/>
                </a:lnTo>
                <a:lnTo>
                  <a:pt x="26230" y="15185"/>
                </a:lnTo>
                <a:lnTo>
                  <a:pt x="25932" y="15185"/>
                </a:lnTo>
                <a:lnTo>
                  <a:pt x="26032" y="15598"/>
                </a:lnTo>
                <a:lnTo>
                  <a:pt x="26230" y="15598"/>
                </a:lnTo>
                <a:lnTo>
                  <a:pt x="26230" y="17807"/>
                </a:lnTo>
                <a:lnTo>
                  <a:pt x="25823" y="17807"/>
                </a:lnTo>
                <a:lnTo>
                  <a:pt x="25934" y="18332"/>
                </a:lnTo>
                <a:lnTo>
                  <a:pt x="26231" y="18332"/>
                </a:lnTo>
                <a:lnTo>
                  <a:pt x="26231" y="22143"/>
                </a:lnTo>
                <a:lnTo>
                  <a:pt x="26107" y="22143"/>
                </a:lnTo>
                <a:lnTo>
                  <a:pt x="26107" y="21366"/>
                </a:lnTo>
                <a:lnTo>
                  <a:pt x="25306" y="21366"/>
                </a:lnTo>
                <a:lnTo>
                  <a:pt x="25306" y="22143"/>
                </a:lnTo>
                <a:lnTo>
                  <a:pt x="24665" y="22143"/>
                </a:lnTo>
                <a:lnTo>
                  <a:pt x="24665" y="21366"/>
                </a:lnTo>
                <a:lnTo>
                  <a:pt x="23866" y="21366"/>
                </a:lnTo>
                <a:lnTo>
                  <a:pt x="23866" y="22143"/>
                </a:lnTo>
                <a:lnTo>
                  <a:pt x="23226" y="22143"/>
                </a:lnTo>
                <a:lnTo>
                  <a:pt x="23226" y="21366"/>
                </a:lnTo>
                <a:lnTo>
                  <a:pt x="22427" y="21366"/>
                </a:lnTo>
                <a:lnTo>
                  <a:pt x="22427" y="22143"/>
                </a:lnTo>
                <a:lnTo>
                  <a:pt x="21941" y="22143"/>
                </a:lnTo>
                <a:lnTo>
                  <a:pt x="21941" y="19168"/>
                </a:lnTo>
                <a:cubicBezTo>
                  <a:pt x="21761" y="17301"/>
                  <a:pt x="19232" y="13604"/>
                  <a:pt x="18577" y="12674"/>
                </a:cubicBezTo>
                <a:cubicBezTo>
                  <a:pt x="18697" y="12609"/>
                  <a:pt x="18770" y="12484"/>
                  <a:pt x="18769" y="12348"/>
                </a:cubicBezTo>
                <a:cubicBezTo>
                  <a:pt x="18772" y="12187"/>
                  <a:pt x="18668" y="12044"/>
                  <a:pt x="18515" y="11997"/>
                </a:cubicBezTo>
                <a:cubicBezTo>
                  <a:pt x="18753" y="11951"/>
                  <a:pt x="18934" y="11733"/>
                  <a:pt x="18934" y="11469"/>
                </a:cubicBezTo>
                <a:cubicBezTo>
                  <a:pt x="18934" y="11215"/>
                  <a:pt x="18765" y="11002"/>
                  <a:pt x="18539" y="10946"/>
                </a:cubicBezTo>
                <a:lnTo>
                  <a:pt x="18443" y="10091"/>
                </a:lnTo>
                <a:cubicBezTo>
                  <a:pt x="18547" y="10070"/>
                  <a:pt x="18640" y="10013"/>
                  <a:pt x="18707" y="9932"/>
                </a:cubicBezTo>
                <a:cubicBezTo>
                  <a:pt x="18889" y="9712"/>
                  <a:pt x="18846" y="9358"/>
                  <a:pt x="18611" y="9146"/>
                </a:cubicBezTo>
                <a:cubicBezTo>
                  <a:pt x="18576" y="9113"/>
                  <a:pt x="18538" y="9086"/>
                  <a:pt x="18498" y="9064"/>
                </a:cubicBezTo>
                <a:lnTo>
                  <a:pt x="18498" y="9064"/>
                </a:lnTo>
                <a:cubicBezTo>
                  <a:pt x="18652" y="9286"/>
                  <a:pt x="18665" y="9570"/>
                  <a:pt x="18511" y="9755"/>
                </a:cubicBezTo>
                <a:cubicBezTo>
                  <a:pt x="18422" y="9865"/>
                  <a:pt x="18291" y="9919"/>
                  <a:pt x="18152" y="9919"/>
                </a:cubicBezTo>
                <a:cubicBezTo>
                  <a:pt x="18055" y="9919"/>
                  <a:pt x="17953" y="9893"/>
                  <a:pt x="17859" y="9841"/>
                </a:cubicBezTo>
                <a:lnTo>
                  <a:pt x="17859" y="9841"/>
                </a:lnTo>
                <a:cubicBezTo>
                  <a:pt x="17884" y="9880"/>
                  <a:pt x="17916" y="9914"/>
                  <a:pt x="17951" y="9945"/>
                </a:cubicBezTo>
                <a:cubicBezTo>
                  <a:pt x="18065" y="10050"/>
                  <a:pt x="18203" y="10100"/>
                  <a:pt x="18336" y="10100"/>
                </a:cubicBezTo>
                <a:cubicBezTo>
                  <a:pt x="18357" y="10100"/>
                  <a:pt x="18378" y="10099"/>
                  <a:pt x="18398" y="10097"/>
                </a:cubicBezTo>
                <a:lnTo>
                  <a:pt x="18398" y="10097"/>
                </a:lnTo>
                <a:lnTo>
                  <a:pt x="18304" y="10946"/>
                </a:lnTo>
                <a:cubicBezTo>
                  <a:pt x="18079" y="11003"/>
                  <a:pt x="17909" y="11215"/>
                  <a:pt x="17909" y="11469"/>
                </a:cubicBezTo>
                <a:cubicBezTo>
                  <a:pt x="17909" y="11733"/>
                  <a:pt x="18091" y="11952"/>
                  <a:pt x="18329" y="11997"/>
                </a:cubicBezTo>
                <a:cubicBezTo>
                  <a:pt x="18176" y="12044"/>
                  <a:pt x="18071" y="12187"/>
                  <a:pt x="18073" y="12348"/>
                </a:cubicBezTo>
                <a:cubicBezTo>
                  <a:pt x="18072" y="12484"/>
                  <a:pt x="18147" y="12609"/>
                  <a:pt x="18266" y="12674"/>
                </a:cubicBezTo>
                <a:cubicBezTo>
                  <a:pt x="17611" y="13605"/>
                  <a:pt x="15083" y="17302"/>
                  <a:pt x="14903" y="19168"/>
                </a:cubicBezTo>
                <a:lnTo>
                  <a:pt x="14903" y="22144"/>
                </a:lnTo>
                <a:lnTo>
                  <a:pt x="14582" y="22144"/>
                </a:lnTo>
                <a:lnTo>
                  <a:pt x="14582" y="21366"/>
                </a:lnTo>
                <a:lnTo>
                  <a:pt x="13782" y="21366"/>
                </a:lnTo>
                <a:lnTo>
                  <a:pt x="13782" y="22144"/>
                </a:lnTo>
                <a:lnTo>
                  <a:pt x="13141" y="22144"/>
                </a:lnTo>
                <a:lnTo>
                  <a:pt x="13141" y="21366"/>
                </a:lnTo>
                <a:lnTo>
                  <a:pt x="12342" y="21366"/>
                </a:lnTo>
                <a:lnTo>
                  <a:pt x="12342" y="22144"/>
                </a:lnTo>
                <a:lnTo>
                  <a:pt x="11701" y="22144"/>
                </a:lnTo>
                <a:lnTo>
                  <a:pt x="11701" y="21366"/>
                </a:lnTo>
                <a:lnTo>
                  <a:pt x="10901" y="21366"/>
                </a:lnTo>
                <a:lnTo>
                  <a:pt x="10901" y="22144"/>
                </a:lnTo>
                <a:lnTo>
                  <a:pt x="10260" y="22144"/>
                </a:lnTo>
                <a:lnTo>
                  <a:pt x="10260" y="21366"/>
                </a:lnTo>
                <a:lnTo>
                  <a:pt x="9460" y="21366"/>
                </a:lnTo>
                <a:lnTo>
                  <a:pt x="9460" y="22144"/>
                </a:lnTo>
                <a:lnTo>
                  <a:pt x="8819" y="22144"/>
                </a:lnTo>
                <a:lnTo>
                  <a:pt x="8819" y="21366"/>
                </a:lnTo>
                <a:lnTo>
                  <a:pt x="8019" y="21366"/>
                </a:lnTo>
                <a:lnTo>
                  <a:pt x="8019" y="22144"/>
                </a:lnTo>
                <a:lnTo>
                  <a:pt x="7378" y="22144"/>
                </a:lnTo>
                <a:lnTo>
                  <a:pt x="7378" y="21366"/>
                </a:lnTo>
                <a:lnTo>
                  <a:pt x="6579" y="21366"/>
                </a:lnTo>
                <a:lnTo>
                  <a:pt x="6579" y="22144"/>
                </a:lnTo>
                <a:lnTo>
                  <a:pt x="5938" y="22144"/>
                </a:lnTo>
                <a:lnTo>
                  <a:pt x="5938" y="21366"/>
                </a:lnTo>
                <a:lnTo>
                  <a:pt x="5138" y="21366"/>
                </a:lnTo>
                <a:lnTo>
                  <a:pt x="5138" y="22144"/>
                </a:lnTo>
                <a:lnTo>
                  <a:pt x="4497" y="22144"/>
                </a:lnTo>
                <a:lnTo>
                  <a:pt x="4497" y="21366"/>
                </a:lnTo>
                <a:lnTo>
                  <a:pt x="3696" y="21366"/>
                </a:lnTo>
                <a:lnTo>
                  <a:pt x="3696" y="22144"/>
                </a:lnTo>
                <a:lnTo>
                  <a:pt x="3056" y="22144"/>
                </a:lnTo>
                <a:lnTo>
                  <a:pt x="3056" y="21366"/>
                </a:lnTo>
                <a:lnTo>
                  <a:pt x="2257" y="21366"/>
                </a:lnTo>
                <a:lnTo>
                  <a:pt x="2257" y="22144"/>
                </a:lnTo>
                <a:lnTo>
                  <a:pt x="1913" y="22144"/>
                </a:lnTo>
                <a:lnTo>
                  <a:pt x="1913" y="23971"/>
                </a:lnTo>
                <a:lnTo>
                  <a:pt x="1" y="23971"/>
                </a:lnTo>
                <a:lnTo>
                  <a:pt x="1" y="37249"/>
                </a:lnTo>
                <a:lnTo>
                  <a:pt x="176255" y="37249"/>
                </a:lnTo>
                <a:lnTo>
                  <a:pt x="176255" y="17679"/>
                </a:lnTo>
                <a:cubicBezTo>
                  <a:pt x="175985" y="17861"/>
                  <a:pt x="175675" y="17950"/>
                  <a:pt x="175362" y="17950"/>
                </a:cubicBezTo>
                <a:cubicBezTo>
                  <a:pt x="175003" y="17950"/>
                  <a:pt x="174640" y="17833"/>
                  <a:pt x="174328" y="17602"/>
                </a:cubicBezTo>
                <a:lnTo>
                  <a:pt x="174328" y="17602"/>
                </a:lnTo>
                <a:cubicBezTo>
                  <a:pt x="174388" y="17731"/>
                  <a:pt x="174462" y="17851"/>
                  <a:pt x="174551" y="17961"/>
                </a:cubicBezTo>
                <a:cubicBezTo>
                  <a:pt x="174884" y="18374"/>
                  <a:pt x="175359" y="18586"/>
                  <a:pt x="175837" y="18586"/>
                </a:cubicBezTo>
                <a:cubicBezTo>
                  <a:pt x="175936" y="18586"/>
                  <a:pt x="176036" y="18577"/>
                  <a:pt x="176135" y="18559"/>
                </a:cubicBezTo>
                <a:lnTo>
                  <a:pt x="176135" y="18559"/>
                </a:lnTo>
                <a:lnTo>
                  <a:pt x="175977" y="20442"/>
                </a:lnTo>
                <a:cubicBezTo>
                  <a:pt x="174278" y="20545"/>
                  <a:pt x="172751" y="21591"/>
                  <a:pt x="171651" y="23061"/>
                </a:cubicBezTo>
                <a:lnTo>
                  <a:pt x="171651" y="18331"/>
                </a:lnTo>
                <a:lnTo>
                  <a:pt x="171947" y="18331"/>
                </a:lnTo>
                <a:lnTo>
                  <a:pt x="172058" y="17807"/>
                </a:lnTo>
                <a:lnTo>
                  <a:pt x="171651" y="17807"/>
                </a:lnTo>
                <a:lnTo>
                  <a:pt x="171651" y="15598"/>
                </a:lnTo>
                <a:lnTo>
                  <a:pt x="171849" y="15598"/>
                </a:lnTo>
                <a:lnTo>
                  <a:pt x="171950" y="15185"/>
                </a:lnTo>
                <a:lnTo>
                  <a:pt x="171651" y="15185"/>
                </a:lnTo>
                <a:lnTo>
                  <a:pt x="171651" y="14866"/>
                </a:lnTo>
                <a:lnTo>
                  <a:pt x="171730" y="14866"/>
                </a:lnTo>
                <a:cubicBezTo>
                  <a:pt x="171684" y="14006"/>
                  <a:pt x="171044" y="12335"/>
                  <a:pt x="170837" y="11816"/>
                </a:cubicBezTo>
                <a:lnTo>
                  <a:pt x="170804" y="11224"/>
                </a:lnTo>
                <a:lnTo>
                  <a:pt x="170804" y="11224"/>
                </a:lnTo>
                <a:cubicBezTo>
                  <a:pt x="170831" y="11230"/>
                  <a:pt x="170858" y="11233"/>
                  <a:pt x="170885" y="11233"/>
                </a:cubicBezTo>
                <a:cubicBezTo>
                  <a:pt x="171000" y="11233"/>
                  <a:pt x="171110" y="11180"/>
                  <a:pt x="171184" y="11088"/>
                </a:cubicBezTo>
                <a:cubicBezTo>
                  <a:pt x="171203" y="11062"/>
                  <a:pt x="171221" y="11034"/>
                  <a:pt x="171235" y="11005"/>
                </a:cubicBezTo>
                <a:lnTo>
                  <a:pt x="171235" y="11005"/>
                </a:lnTo>
                <a:cubicBezTo>
                  <a:pt x="171162" y="11059"/>
                  <a:pt x="171077" y="11086"/>
                  <a:pt x="170993" y="11086"/>
                </a:cubicBezTo>
                <a:cubicBezTo>
                  <a:pt x="170905" y="11086"/>
                  <a:pt x="170817" y="11055"/>
                  <a:pt x="170746" y="10992"/>
                </a:cubicBezTo>
                <a:cubicBezTo>
                  <a:pt x="170606" y="10869"/>
                  <a:pt x="170574" y="10662"/>
                  <a:pt x="170652" y="10488"/>
                </a:cubicBezTo>
                <a:lnTo>
                  <a:pt x="170652" y="10488"/>
                </a:lnTo>
                <a:cubicBezTo>
                  <a:pt x="170626" y="10508"/>
                  <a:pt x="170603" y="10530"/>
                  <a:pt x="170582" y="10555"/>
                </a:cubicBezTo>
                <a:cubicBezTo>
                  <a:pt x="170442" y="10729"/>
                  <a:pt x="170463" y="10990"/>
                  <a:pt x="170629" y="11137"/>
                </a:cubicBezTo>
                <a:cubicBezTo>
                  <a:pt x="170669" y="11172"/>
                  <a:pt x="170717" y="11199"/>
                  <a:pt x="170767" y="11216"/>
                </a:cubicBezTo>
                <a:lnTo>
                  <a:pt x="170737" y="11749"/>
                </a:lnTo>
                <a:cubicBezTo>
                  <a:pt x="170567" y="12174"/>
                  <a:pt x="169867" y="13965"/>
                  <a:pt x="169818" y="14866"/>
                </a:cubicBezTo>
                <a:lnTo>
                  <a:pt x="169897" y="14866"/>
                </a:lnTo>
                <a:lnTo>
                  <a:pt x="169897" y="15185"/>
                </a:lnTo>
                <a:lnTo>
                  <a:pt x="169599" y="15185"/>
                </a:lnTo>
                <a:lnTo>
                  <a:pt x="169700" y="15598"/>
                </a:lnTo>
                <a:lnTo>
                  <a:pt x="169897" y="15598"/>
                </a:lnTo>
                <a:lnTo>
                  <a:pt x="169897" y="17807"/>
                </a:lnTo>
                <a:lnTo>
                  <a:pt x="169491" y="17807"/>
                </a:lnTo>
                <a:lnTo>
                  <a:pt x="169601" y="18332"/>
                </a:lnTo>
                <a:lnTo>
                  <a:pt x="169897" y="18332"/>
                </a:lnTo>
                <a:lnTo>
                  <a:pt x="169897" y="22143"/>
                </a:lnTo>
                <a:lnTo>
                  <a:pt x="169774" y="22143"/>
                </a:lnTo>
                <a:lnTo>
                  <a:pt x="169774" y="21366"/>
                </a:lnTo>
                <a:lnTo>
                  <a:pt x="168973" y="21366"/>
                </a:lnTo>
                <a:lnTo>
                  <a:pt x="168973" y="22143"/>
                </a:lnTo>
                <a:lnTo>
                  <a:pt x="168333" y="22143"/>
                </a:lnTo>
                <a:lnTo>
                  <a:pt x="168333" y="21366"/>
                </a:lnTo>
                <a:lnTo>
                  <a:pt x="167533" y="21366"/>
                </a:lnTo>
                <a:lnTo>
                  <a:pt x="167533" y="22143"/>
                </a:lnTo>
                <a:lnTo>
                  <a:pt x="166892" y="22143"/>
                </a:lnTo>
                <a:lnTo>
                  <a:pt x="166892" y="21366"/>
                </a:lnTo>
                <a:lnTo>
                  <a:pt x="166091" y="21366"/>
                </a:lnTo>
                <a:lnTo>
                  <a:pt x="166091" y="22143"/>
                </a:lnTo>
                <a:lnTo>
                  <a:pt x="165605" y="22143"/>
                </a:lnTo>
                <a:lnTo>
                  <a:pt x="165605" y="19168"/>
                </a:lnTo>
                <a:cubicBezTo>
                  <a:pt x="165425" y="17301"/>
                  <a:pt x="162898" y="13604"/>
                  <a:pt x="162242" y="12674"/>
                </a:cubicBezTo>
                <a:cubicBezTo>
                  <a:pt x="162361" y="12609"/>
                  <a:pt x="162436" y="12484"/>
                  <a:pt x="162435" y="12348"/>
                </a:cubicBezTo>
                <a:cubicBezTo>
                  <a:pt x="162437" y="12187"/>
                  <a:pt x="162333" y="12044"/>
                  <a:pt x="162180" y="11997"/>
                </a:cubicBezTo>
                <a:cubicBezTo>
                  <a:pt x="162419" y="11951"/>
                  <a:pt x="162599" y="11733"/>
                  <a:pt x="162599" y="11469"/>
                </a:cubicBezTo>
                <a:cubicBezTo>
                  <a:pt x="162599" y="11215"/>
                  <a:pt x="162430" y="11002"/>
                  <a:pt x="162204" y="10946"/>
                </a:cubicBezTo>
                <a:lnTo>
                  <a:pt x="162109" y="10091"/>
                </a:lnTo>
                <a:cubicBezTo>
                  <a:pt x="162212" y="10070"/>
                  <a:pt x="162305" y="10013"/>
                  <a:pt x="162372" y="9932"/>
                </a:cubicBezTo>
                <a:cubicBezTo>
                  <a:pt x="162555" y="9712"/>
                  <a:pt x="162511" y="9358"/>
                  <a:pt x="162275" y="9146"/>
                </a:cubicBezTo>
                <a:cubicBezTo>
                  <a:pt x="162242" y="9114"/>
                  <a:pt x="162204" y="9086"/>
                  <a:pt x="162164" y="9064"/>
                </a:cubicBezTo>
                <a:lnTo>
                  <a:pt x="162164" y="9064"/>
                </a:lnTo>
                <a:cubicBezTo>
                  <a:pt x="162317" y="9286"/>
                  <a:pt x="162329" y="9570"/>
                  <a:pt x="162177" y="9755"/>
                </a:cubicBezTo>
                <a:cubicBezTo>
                  <a:pt x="162087" y="9865"/>
                  <a:pt x="161957" y="9919"/>
                  <a:pt x="161817" y="9919"/>
                </a:cubicBezTo>
                <a:cubicBezTo>
                  <a:pt x="161720" y="9919"/>
                  <a:pt x="161619" y="9893"/>
                  <a:pt x="161524" y="9841"/>
                </a:cubicBezTo>
                <a:lnTo>
                  <a:pt x="161524" y="9841"/>
                </a:lnTo>
                <a:cubicBezTo>
                  <a:pt x="161550" y="9880"/>
                  <a:pt x="161581" y="9914"/>
                  <a:pt x="161617" y="9945"/>
                </a:cubicBezTo>
                <a:cubicBezTo>
                  <a:pt x="161730" y="10050"/>
                  <a:pt x="161868" y="10100"/>
                  <a:pt x="162002" y="10100"/>
                </a:cubicBezTo>
                <a:cubicBezTo>
                  <a:pt x="162023" y="10100"/>
                  <a:pt x="162044" y="10099"/>
                  <a:pt x="162065" y="10097"/>
                </a:cubicBezTo>
                <a:lnTo>
                  <a:pt x="162065" y="10097"/>
                </a:lnTo>
                <a:lnTo>
                  <a:pt x="161970" y="10946"/>
                </a:lnTo>
                <a:cubicBezTo>
                  <a:pt x="161744" y="11003"/>
                  <a:pt x="161575" y="11215"/>
                  <a:pt x="161575" y="11469"/>
                </a:cubicBezTo>
                <a:cubicBezTo>
                  <a:pt x="161575" y="11733"/>
                  <a:pt x="161756" y="11952"/>
                  <a:pt x="161994" y="11997"/>
                </a:cubicBezTo>
                <a:cubicBezTo>
                  <a:pt x="161841" y="12044"/>
                  <a:pt x="161738" y="12187"/>
                  <a:pt x="161740" y="12348"/>
                </a:cubicBezTo>
                <a:cubicBezTo>
                  <a:pt x="161739" y="12484"/>
                  <a:pt x="161812" y="12609"/>
                  <a:pt x="161932" y="12674"/>
                </a:cubicBezTo>
                <a:cubicBezTo>
                  <a:pt x="161277" y="13605"/>
                  <a:pt x="158748" y="17302"/>
                  <a:pt x="158568" y="19168"/>
                </a:cubicBezTo>
                <a:lnTo>
                  <a:pt x="158568" y="22144"/>
                </a:lnTo>
                <a:lnTo>
                  <a:pt x="158247" y="22144"/>
                </a:lnTo>
                <a:lnTo>
                  <a:pt x="158247" y="21366"/>
                </a:lnTo>
                <a:lnTo>
                  <a:pt x="157449" y="21366"/>
                </a:lnTo>
                <a:lnTo>
                  <a:pt x="157449" y="22144"/>
                </a:lnTo>
                <a:lnTo>
                  <a:pt x="156808" y="22144"/>
                </a:lnTo>
                <a:lnTo>
                  <a:pt x="156808" y="21366"/>
                </a:lnTo>
                <a:lnTo>
                  <a:pt x="156007" y="21366"/>
                </a:lnTo>
                <a:lnTo>
                  <a:pt x="156007" y="22144"/>
                </a:lnTo>
                <a:lnTo>
                  <a:pt x="155367" y="22144"/>
                </a:lnTo>
                <a:lnTo>
                  <a:pt x="155367" y="21366"/>
                </a:lnTo>
                <a:lnTo>
                  <a:pt x="154566" y="21366"/>
                </a:lnTo>
                <a:lnTo>
                  <a:pt x="154566" y="22144"/>
                </a:lnTo>
                <a:lnTo>
                  <a:pt x="153925" y="22144"/>
                </a:lnTo>
                <a:lnTo>
                  <a:pt x="153925" y="21366"/>
                </a:lnTo>
                <a:lnTo>
                  <a:pt x="153126" y="21366"/>
                </a:lnTo>
                <a:lnTo>
                  <a:pt x="153126" y="22144"/>
                </a:lnTo>
                <a:lnTo>
                  <a:pt x="152485" y="22144"/>
                </a:lnTo>
                <a:lnTo>
                  <a:pt x="152485" y="21366"/>
                </a:lnTo>
                <a:lnTo>
                  <a:pt x="151685" y="21366"/>
                </a:lnTo>
                <a:lnTo>
                  <a:pt x="151685" y="22144"/>
                </a:lnTo>
                <a:lnTo>
                  <a:pt x="151044" y="22144"/>
                </a:lnTo>
                <a:lnTo>
                  <a:pt x="151044" y="21366"/>
                </a:lnTo>
                <a:lnTo>
                  <a:pt x="150244" y="21366"/>
                </a:lnTo>
                <a:lnTo>
                  <a:pt x="150244" y="22144"/>
                </a:lnTo>
                <a:lnTo>
                  <a:pt x="149603" y="22144"/>
                </a:lnTo>
                <a:lnTo>
                  <a:pt x="149603" y="21366"/>
                </a:lnTo>
                <a:lnTo>
                  <a:pt x="148803" y="21366"/>
                </a:lnTo>
                <a:lnTo>
                  <a:pt x="148803" y="22144"/>
                </a:lnTo>
                <a:lnTo>
                  <a:pt x="148163" y="22144"/>
                </a:lnTo>
                <a:lnTo>
                  <a:pt x="148163" y="21366"/>
                </a:lnTo>
                <a:lnTo>
                  <a:pt x="147363" y="21366"/>
                </a:lnTo>
                <a:lnTo>
                  <a:pt x="147363" y="22144"/>
                </a:lnTo>
                <a:lnTo>
                  <a:pt x="146722" y="22144"/>
                </a:lnTo>
                <a:lnTo>
                  <a:pt x="146722" y="21366"/>
                </a:lnTo>
                <a:lnTo>
                  <a:pt x="145922" y="21366"/>
                </a:lnTo>
                <a:lnTo>
                  <a:pt x="145922" y="22144"/>
                </a:lnTo>
                <a:lnTo>
                  <a:pt x="145580" y="22144"/>
                </a:lnTo>
                <a:lnTo>
                  <a:pt x="145580" y="23969"/>
                </a:lnTo>
                <a:lnTo>
                  <a:pt x="143371" y="23969"/>
                </a:lnTo>
                <a:lnTo>
                  <a:pt x="143371" y="17793"/>
                </a:lnTo>
                <a:lnTo>
                  <a:pt x="142951" y="17793"/>
                </a:lnTo>
                <a:lnTo>
                  <a:pt x="142951" y="17269"/>
                </a:lnTo>
                <a:lnTo>
                  <a:pt x="142954" y="17269"/>
                </a:lnTo>
                <a:cubicBezTo>
                  <a:pt x="142947" y="16372"/>
                  <a:pt x="141330" y="15264"/>
                  <a:pt x="141028" y="15064"/>
                </a:cubicBezTo>
                <a:lnTo>
                  <a:pt x="140985" y="14309"/>
                </a:lnTo>
                <a:lnTo>
                  <a:pt x="140985" y="14309"/>
                </a:lnTo>
                <a:cubicBezTo>
                  <a:pt x="141027" y="14318"/>
                  <a:pt x="141069" y="14322"/>
                  <a:pt x="141111" y="14322"/>
                </a:cubicBezTo>
                <a:cubicBezTo>
                  <a:pt x="141288" y="14322"/>
                  <a:pt x="141459" y="14241"/>
                  <a:pt x="141572" y="14098"/>
                </a:cubicBezTo>
                <a:cubicBezTo>
                  <a:pt x="141604" y="14058"/>
                  <a:pt x="141631" y="14015"/>
                  <a:pt x="141653" y="13970"/>
                </a:cubicBezTo>
                <a:lnTo>
                  <a:pt x="141653" y="13970"/>
                </a:lnTo>
                <a:cubicBezTo>
                  <a:pt x="141540" y="14053"/>
                  <a:pt x="141408" y="14096"/>
                  <a:pt x="141277" y="14096"/>
                </a:cubicBezTo>
                <a:cubicBezTo>
                  <a:pt x="141140" y="14096"/>
                  <a:pt x="141005" y="14048"/>
                  <a:pt x="140894" y="13950"/>
                </a:cubicBezTo>
                <a:cubicBezTo>
                  <a:pt x="140679" y="13760"/>
                  <a:pt x="140627" y="13438"/>
                  <a:pt x="140750" y="13168"/>
                </a:cubicBezTo>
                <a:lnTo>
                  <a:pt x="140750" y="13168"/>
                </a:lnTo>
                <a:cubicBezTo>
                  <a:pt x="140710" y="13199"/>
                  <a:pt x="140674" y="13234"/>
                  <a:pt x="140642" y="13274"/>
                </a:cubicBezTo>
                <a:cubicBezTo>
                  <a:pt x="140426" y="13544"/>
                  <a:pt x="140458" y="13947"/>
                  <a:pt x="140714" y="14175"/>
                </a:cubicBezTo>
                <a:cubicBezTo>
                  <a:pt x="140776" y="14230"/>
                  <a:pt x="140849" y="14272"/>
                  <a:pt x="140928" y="14298"/>
                </a:cubicBezTo>
                <a:lnTo>
                  <a:pt x="140883" y="15092"/>
                </a:lnTo>
                <a:cubicBezTo>
                  <a:pt x="140496" y="15353"/>
                  <a:pt x="139004" y="16409"/>
                  <a:pt x="138997" y="17269"/>
                </a:cubicBezTo>
                <a:lnTo>
                  <a:pt x="139000" y="17269"/>
                </a:lnTo>
                <a:lnTo>
                  <a:pt x="139000" y="17794"/>
                </a:lnTo>
                <a:lnTo>
                  <a:pt x="138580" y="17794"/>
                </a:lnTo>
                <a:lnTo>
                  <a:pt x="138580" y="23970"/>
                </a:lnTo>
                <a:lnTo>
                  <a:pt x="136223" y="23970"/>
                </a:lnTo>
                <a:cubicBezTo>
                  <a:pt x="136442" y="23292"/>
                  <a:pt x="136554" y="22583"/>
                  <a:pt x="136553" y="21871"/>
                </a:cubicBezTo>
                <a:cubicBezTo>
                  <a:pt x="136553" y="18276"/>
                  <a:pt x="133851" y="14326"/>
                  <a:pt x="130463" y="14119"/>
                </a:cubicBezTo>
                <a:lnTo>
                  <a:pt x="130300" y="12174"/>
                </a:lnTo>
                <a:cubicBezTo>
                  <a:pt x="130504" y="12102"/>
                  <a:pt x="130693" y="11991"/>
                  <a:pt x="130855" y="11846"/>
                </a:cubicBezTo>
                <a:cubicBezTo>
                  <a:pt x="131566" y="11216"/>
                  <a:pt x="131655" y="10100"/>
                  <a:pt x="131055" y="9354"/>
                </a:cubicBezTo>
                <a:cubicBezTo>
                  <a:pt x="130967" y="9245"/>
                  <a:pt x="130867" y="9148"/>
                  <a:pt x="130756" y="9063"/>
                </a:cubicBezTo>
                <a:lnTo>
                  <a:pt x="130756" y="9063"/>
                </a:lnTo>
                <a:cubicBezTo>
                  <a:pt x="131094" y="9808"/>
                  <a:pt x="130952" y="10701"/>
                  <a:pt x="130358" y="11229"/>
                </a:cubicBezTo>
                <a:cubicBezTo>
                  <a:pt x="130054" y="11499"/>
                  <a:pt x="129679" y="11630"/>
                  <a:pt x="129299" y="11630"/>
                </a:cubicBezTo>
                <a:cubicBezTo>
                  <a:pt x="128938" y="11630"/>
                  <a:pt x="128572" y="11511"/>
                  <a:pt x="128258" y="11280"/>
                </a:cubicBezTo>
                <a:lnTo>
                  <a:pt x="128258" y="11280"/>
                </a:lnTo>
                <a:cubicBezTo>
                  <a:pt x="128318" y="11408"/>
                  <a:pt x="128394" y="11528"/>
                  <a:pt x="128482" y="11639"/>
                </a:cubicBezTo>
                <a:cubicBezTo>
                  <a:pt x="128814" y="12051"/>
                  <a:pt x="129289" y="12263"/>
                  <a:pt x="129767" y="12263"/>
                </a:cubicBezTo>
                <a:cubicBezTo>
                  <a:pt x="129867" y="12263"/>
                  <a:pt x="129967" y="12254"/>
                  <a:pt x="130066" y="12236"/>
                </a:cubicBezTo>
                <a:lnTo>
                  <a:pt x="130066" y="12236"/>
                </a:lnTo>
                <a:lnTo>
                  <a:pt x="129907" y="14119"/>
                </a:lnTo>
                <a:cubicBezTo>
                  <a:pt x="126520" y="14326"/>
                  <a:pt x="123818" y="18276"/>
                  <a:pt x="123818" y="21871"/>
                </a:cubicBezTo>
                <a:cubicBezTo>
                  <a:pt x="123817" y="22583"/>
                  <a:pt x="123928" y="23292"/>
                  <a:pt x="124148" y="23970"/>
                </a:cubicBezTo>
                <a:lnTo>
                  <a:pt x="121215" y="23970"/>
                </a:lnTo>
                <a:lnTo>
                  <a:pt x="121215" y="17017"/>
                </a:lnTo>
                <a:lnTo>
                  <a:pt x="120794" y="17017"/>
                </a:lnTo>
                <a:lnTo>
                  <a:pt x="120794" y="16492"/>
                </a:lnTo>
                <a:lnTo>
                  <a:pt x="120798" y="16492"/>
                </a:lnTo>
                <a:cubicBezTo>
                  <a:pt x="120789" y="15596"/>
                  <a:pt x="119173" y="14488"/>
                  <a:pt x="118871" y="14288"/>
                </a:cubicBezTo>
                <a:lnTo>
                  <a:pt x="118829" y="13533"/>
                </a:lnTo>
                <a:lnTo>
                  <a:pt x="118829" y="13533"/>
                </a:lnTo>
                <a:cubicBezTo>
                  <a:pt x="118870" y="13542"/>
                  <a:pt x="118911" y="13546"/>
                  <a:pt x="118953" y="13546"/>
                </a:cubicBezTo>
                <a:cubicBezTo>
                  <a:pt x="119130" y="13546"/>
                  <a:pt x="119302" y="13465"/>
                  <a:pt x="119415" y="13322"/>
                </a:cubicBezTo>
                <a:cubicBezTo>
                  <a:pt x="119447" y="13282"/>
                  <a:pt x="119474" y="13239"/>
                  <a:pt x="119496" y="13193"/>
                </a:cubicBezTo>
                <a:lnTo>
                  <a:pt x="119496" y="13193"/>
                </a:lnTo>
                <a:cubicBezTo>
                  <a:pt x="119382" y="13276"/>
                  <a:pt x="119250" y="13319"/>
                  <a:pt x="119120" y="13319"/>
                </a:cubicBezTo>
                <a:cubicBezTo>
                  <a:pt x="118983" y="13319"/>
                  <a:pt x="118848" y="13272"/>
                  <a:pt x="118737" y="13174"/>
                </a:cubicBezTo>
                <a:cubicBezTo>
                  <a:pt x="118521" y="12984"/>
                  <a:pt x="118470" y="12662"/>
                  <a:pt x="118593" y="12392"/>
                </a:cubicBezTo>
                <a:lnTo>
                  <a:pt x="118593" y="12392"/>
                </a:lnTo>
                <a:cubicBezTo>
                  <a:pt x="118552" y="12422"/>
                  <a:pt x="118517" y="12458"/>
                  <a:pt x="118485" y="12498"/>
                </a:cubicBezTo>
                <a:cubicBezTo>
                  <a:pt x="118268" y="12768"/>
                  <a:pt x="118301" y="13170"/>
                  <a:pt x="118557" y="13398"/>
                </a:cubicBezTo>
                <a:cubicBezTo>
                  <a:pt x="118619" y="13453"/>
                  <a:pt x="118692" y="13495"/>
                  <a:pt x="118771" y="13521"/>
                </a:cubicBezTo>
                <a:lnTo>
                  <a:pt x="118726" y="14316"/>
                </a:lnTo>
                <a:cubicBezTo>
                  <a:pt x="118338" y="14576"/>
                  <a:pt x="116847" y="15633"/>
                  <a:pt x="116840" y="16493"/>
                </a:cubicBezTo>
                <a:lnTo>
                  <a:pt x="116843" y="16493"/>
                </a:lnTo>
                <a:lnTo>
                  <a:pt x="116843" y="17017"/>
                </a:lnTo>
                <a:lnTo>
                  <a:pt x="116423" y="17017"/>
                </a:lnTo>
                <a:lnTo>
                  <a:pt x="116423" y="23971"/>
                </a:lnTo>
                <a:lnTo>
                  <a:pt x="109541" y="23971"/>
                </a:lnTo>
                <a:lnTo>
                  <a:pt x="109541" y="27178"/>
                </a:lnTo>
                <a:lnTo>
                  <a:pt x="107365" y="27178"/>
                </a:lnTo>
                <a:lnTo>
                  <a:pt x="107365" y="25081"/>
                </a:lnTo>
                <a:lnTo>
                  <a:pt x="107386" y="25081"/>
                </a:lnTo>
                <a:cubicBezTo>
                  <a:pt x="107646" y="24577"/>
                  <a:pt x="107793" y="24203"/>
                  <a:pt x="107793" y="23578"/>
                </a:cubicBezTo>
                <a:cubicBezTo>
                  <a:pt x="107793" y="21574"/>
                  <a:pt x="106286" y="19372"/>
                  <a:pt x="104398" y="19257"/>
                </a:cubicBezTo>
                <a:lnTo>
                  <a:pt x="104310" y="18208"/>
                </a:lnTo>
                <a:lnTo>
                  <a:pt x="104310" y="18208"/>
                </a:lnTo>
                <a:cubicBezTo>
                  <a:pt x="104365" y="18218"/>
                  <a:pt x="104420" y="18223"/>
                  <a:pt x="104475" y="18223"/>
                </a:cubicBezTo>
                <a:cubicBezTo>
                  <a:pt x="104742" y="18223"/>
                  <a:pt x="105007" y="18105"/>
                  <a:pt x="105193" y="17874"/>
                </a:cubicBezTo>
                <a:cubicBezTo>
                  <a:pt x="105243" y="17813"/>
                  <a:pt x="105284" y="17746"/>
                  <a:pt x="105317" y="17676"/>
                </a:cubicBezTo>
                <a:lnTo>
                  <a:pt x="105317" y="17676"/>
                </a:lnTo>
                <a:cubicBezTo>
                  <a:pt x="105142" y="17804"/>
                  <a:pt x="104939" y="17870"/>
                  <a:pt x="104738" y="17870"/>
                </a:cubicBezTo>
                <a:cubicBezTo>
                  <a:pt x="104526" y="17870"/>
                  <a:pt x="104317" y="17797"/>
                  <a:pt x="104147" y="17647"/>
                </a:cubicBezTo>
                <a:cubicBezTo>
                  <a:pt x="103816" y="17352"/>
                  <a:pt x="103736" y="16854"/>
                  <a:pt x="103925" y="16439"/>
                </a:cubicBezTo>
                <a:lnTo>
                  <a:pt x="103925" y="16439"/>
                </a:lnTo>
                <a:cubicBezTo>
                  <a:pt x="103863" y="16486"/>
                  <a:pt x="103807" y="16542"/>
                  <a:pt x="103759" y="16602"/>
                </a:cubicBezTo>
                <a:cubicBezTo>
                  <a:pt x="103424" y="17017"/>
                  <a:pt x="103474" y="17640"/>
                  <a:pt x="103870" y="17991"/>
                </a:cubicBezTo>
                <a:cubicBezTo>
                  <a:pt x="103960" y="18072"/>
                  <a:pt x="104065" y="18133"/>
                  <a:pt x="104180" y="18173"/>
                </a:cubicBezTo>
                <a:lnTo>
                  <a:pt x="104089" y="19258"/>
                </a:lnTo>
                <a:cubicBezTo>
                  <a:pt x="102200" y="19372"/>
                  <a:pt x="100694" y="21574"/>
                  <a:pt x="100694" y="23578"/>
                </a:cubicBezTo>
                <a:cubicBezTo>
                  <a:pt x="100694" y="24204"/>
                  <a:pt x="100842" y="24577"/>
                  <a:pt x="101101" y="25081"/>
                </a:cubicBezTo>
                <a:lnTo>
                  <a:pt x="101101" y="27179"/>
                </a:lnTo>
                <a:lnTo>
                  <a:pt x="97139" y="27179"/>
                </a:lnTo>
                <a:lnTo>
                  <a:pt x="97139" y="20404"/>
                </a:lnTo>
                <a:lnTo>
                  <a:pt x="97141" y="20404"/>
                </a:lnTo>
                <a:cubicBezTo>
                  <a:pt x="97305" y="20083"/>
                  <a:pt x="97436" y="19801"/>
                  <a:pt x="97532" y="19506"/>
                </a:cubicBezTo>
                <a:lnTo>
                  <a:pt x="97631" y="20075"/>
                </a:lnTo>
                <a:lnTo>
                  <a:pt x="97997" y="20075"/>
                </a:lnTo>
                <a:lnTo>
                  <a:pt x="97997" y="22781"/>
                </a:lnTo>
                <a:lnTo>
                  <a:pt x="97594" y="22781"/>
                </a:lnTo>
                <a:lnTo>
                  <a:pt x="97730" y="23567"/>
                </a:lnTo>
                <a:lnTo>
                  <a:pt x="97997" y="23567"/>
                </a:lnTo>
                <a:lnTo>
                  <a:pt x="97997" y="27062"/>
                </a:lnTo>
                <a:lnTo>
                  <a:pt x="100165" y="27062"/>
                </a:lnTo>
                <a:lnTo>
                  <a:pt x="100165" y="23567"/>
                </a:lnTo>
                <a:lnTo>
                  <a:pt x="100630" y="23567"/>
                </a:lnTo>
                <a:lnTo>
                  <a:pt x="100767" y="22781"/>
                </a:lnTo>
                <a:lnTo>
                  <a:pt x="100165" y="22781"/>
                </a:lnTo>
                <a:lnTo>
                  <a:pt x="100165" y="20075"/>
                </a:lnTo>
                <a:lnTo>
                  <a:pt x="100530" y="20075"/>
                </a:lnTo>
                <a:lnTo>
                  <a:pt x="100644" y="19421"/>
                </a:lnTo>
                <a:lnTo>
                  <a:pt x="100644" y="21598"/>
                </a:lnTo>
                <a:cubicBezTo>
                  <a:pt x="101123" y="20453"/>
                  <a:pt x="101983" y="19445"/>
                  <a:pt x="103056" y="19000"/>
                </a:cubicBezTo>
                <a:lnTo>
                  <a:pt x="103056" y="13699"/>
                </a:lnTo>
                <a:lnTo>
                  <a:pt x="103575" y="13699"/>
                </a:lnTo>
                <a:lnTo>
                  <a:pt x="103727" y="12824"/>
                </a:lnTo>
                <a:lnTo>
                  <a:pt x="103056" y="12824"/>
                </a:lnTo>
                <a:lnTo>
                  <a:pt x="103056" y="9811"/>
                </a:lnTo>
                <a:lnTo>
                  <a:pt x="103463" y="9811"/>
                </a:lnTo>
                <a:lnTo>
                  <a:pt x="103615" y="8935"/>
                </a:lnTo>
                <a:lnTo>
                  <a:pt x="103056" y="8935"/>
                </a:lnTo>
                <a:lnTo>
                  <a:pt x="103056" y="5102"/>
                </a:lnTo>
                <a:lnTo>
                  <a:pt x="103065" y="5102"/>
                </a:lnTo>
                <a:cubicBezTo>
                  <a:pt x="103184" y="4829"/>
                  <a:pt x="103500" y="4257"/>
                  <a:pt x="103500" y="3918"/>
                </a:cubicBezTo>
                <a:cubicBezTo>
                  <a:pt x="103500" y="2857"/>
                  <a:pt x="102829" y="1931"/>
                  <a:pt x="101977" y="1846"/>
                </a:cubicBezTo>
                <a:lnTo>
                  <a:pt x="101908" y="1017"/>
                </a:lnTo>
                <a:lnTo>
                  <a:pt x="101908" y="1017"/>
                </a:lnTo>
                <a:cubicBezTo>
                  <a:pt x="101938" y="1022"/>
                  <a:pt x="101968" y="1025"/>
                  <a:pt x="101999" y="1025"/>
                </a:cubicBezTo>
                <a:cubicBezTo>
                  <a:pt x="102205" y="1025"/>
                  <a:pt x="102398" y="905"/>
                  <a:pt x="102487" y="712"/>
                </a:cubicBezTo>
                <a:lnTo>
                  <a:pt x="102487" y="712"/>
                </a:lnTo>
                <a:cubicBezTo>
                  <a:pt x="102386" y="786"/>
                  <a:pt x="102269" y="824"/>
                  <a:pt x="102153" y="824"/>
                </a:cubicBezTo>
                <a:cubicBezTo>
                  <a:pt x="102031" y="824"/>
                  <a:pt x="101911" y="782"/>
                  <a:pt x="101814" y="696"/>
                </a:cubicBezTo>
                <a:cubicBezTo>
                  <a:pt x="101623" y="526"/>
                  <a:pt x="101578" y="240"/>
                  <a:pt x="101685" y="1"/>
                </a:cubicBezTo>
                <a:lnTo>
                  <a:pt x="101685" y="1"/>
                </a:lnTo>
                <a:cubicBezTo>
                  <a:pt x="101651" y="28"/>
                  <a:pt x="101619" y="60"/>
                  <a:pt x="101591" y="94"/>
                </a:cubicBezTo>
                <a:cubicBezTo>
                  <a:pt x="101397" y="334"/>
                  <a:pt x="101426" y="692"/>
                  <a:pt x="101654" y="894"/>
                </a:cubicBezTo>
                <a:cubicBezTo>
                  <a:pt x="101706" y="941"/>
                  <a:pt x="101767" y="976"/>
                  <a:pt x="101833" y="999"/>
                </a:cubicBezTo>
                <a:lnTo>
                  <a:pt x="101761" y="1844"/>
                </a:lnTo>
                <a:cubicBezTo>
                  <a:pt x="100891" y="1904"/>
                  <a:pt x="100199" y="2842"/>
                  <a:pt x="100199" y="3919"/>
                </a:cubicBezTo>
                <a:cubicBezTo>
                  <a:pt x="100199" y="4257"/>
                  <a:pt x="100515" y="4830"/>
                  <a:pt x="100635" y="5103"/>
                </a:cubicBezTo>
                <a:lnTo>
                  <a:pt x="100643" y="5103"/>
                </a:lnTo>
                <a:lnTo>
                  <a:pt x="100643" y="8935"/>
                </a:lnTo>
                <a:lnTo>
                  <a:pt x="100085" y="8935"/>
                </a:lnTo>
                <a:lnTo>
                  <a:pt x="100237" y="9811"/>
                </a:lnTo>
                <a:lnTo>
                  <a:pt x="100644" y="9811"/>
                </a:lnTo>
                <a:lnTo>
                  <a:pt x="100644" y="12824"/>
                </a:lnTo>
                <a:lnTo>
                  <a:pt x="100197" y="12824"/>
                </a:lnTo>
                <a:lnTo>
                  <a:pt x="100349" y="13699"/>
                </a:lnTo>
                <a:lnTo>
                  <a:pt x="100644" y="13699"/>
                </a:lnTo>
                <a:lnTo>
                  <a:pt x="100644" y="19288"/>
                </a:lnTo>
                <a:lnTo>
                  <a:pt x="100165" y="19288"/>
                </a:lnTo>
                <a:lnTo>
                  <a:pt x="100165" y="15844"/>
                </a:lnTo>
                <a:lnTo>
                  <a:pt x="100172" y="15844"/>
                </a:lnTo>
                <a:cubicBezTo>
                  <a:pt x="100281" y="15598"/>
                  <a:pt x="100564" y="15085"/>
                  <a:pt x="100564" y="14780"/>
                </a:cubicBezTo>
                <a:cubicBezTo>
                  <a:pt x="100564" y="13827"/>
                  <a:pt x="99961" y="12994"/>
                  <a:pt x="99196" y="12918"/>
                </a:cubicBezTo>
                <a:lnTo>
                  <a:pt x="99133" y="12172"/>
                </a:lnTo>
                <a:lnTo>
                  <a:pt x="99133" y="12172"/>
                </a:lnTo>
                <a:cubicBezTo>
                  <a:pt x="99163" y="12177"/>
                  <a:pt x="99192" y="12180"/>
                  <a:pt x="99221" y="12180"/>
                </a:cubicBezTo>
                <a:cubicBezTo>
                  <a:pt x="99364" y="12180"/>
                  <a:pt x="99500" y="12116"/>
                  <a:pt x="99590" y="12001"/>
                </a:cubicBezTo>
                <a:cubicBezTo>
                  <a:pt x="99616" y="11970"/>
                  <a:pt x="99637" y="11935"/>
                  <a:pt x="99654" y="11899"/>
                </a:cubicBezTo>
                <a:lnTo>
                  <a:pt x="99654" y="11899"/>
                </a:lnTo>
                <a:cubicBezTo>
                  <a:pt x="99564" y="11965"/>
                  <a:pt x="99458" y="11999"/>
                  <a:pt x="99354" y="11999"/>
                </a:cubicBezTo>
                <a:cubicBezTo>
                  <a:pt x="99244" y="11999"/>
                  <a:pt x="99136" y="11962"/>
                  <a:pt x="99048" y="11884"/>
                </a:cubicBezTo>
                <a:cubicBezTo>
                  <a:pt x="98877" y="11732"/>
                  <a:pt x="98836" y="11475"/>
                  <a:pt x="98934" y="11259"/>
                </a:cubicBezTo>
                <a:lnTo>
                  <a:pt x="98934" y="11259"/>
                </a:lnTo>
                <a:cubicBezTo>
                  <a:pt x="98902" y="11284"/>
                  <a:pt x="98873" y="11312"/>
                  <a:pt x="98848" y="11343"/>
                </a:cubicBezTo>
                <a:cubicBezTo>
                  <a:pt x="98675" y="11559"/>
                  <a:pt x="98700" y="11880"/>
                  <a:pt x="98905" y="12062"/>
                </a:cubicBezTo>
                <a:cubicBezTo>
                  <a:pt x="98952" y="12104"/>
                  <a:pt x="99006" y="12135"/>
                  <a:pt x="99065" y="12156"/>
                </a:cubicBezTo>
                <a:lnTo>
                  <a:pt x="99002" y="12915"/>
                </a:lnTo>
                <a:cubicBezTo>
                  <a:pt x="98220" y="12969"/>
                  <a:pt x="97599" y="13812"/>
                  <a:pt x="97599" y="14780"/>
                </a:cubicBezTo>
                <a:cubicBezTo>
                  <a:pt x="97599" y="15085"/>
                  <a:pt x="97882" y="15598"/>
                  <a:pt x="97990" y="15844"/>
                </a:cubicBezTo>
                <a:lnTo>
                  <a:pt x="97998" y="15844"/>
                </a:lnTo>
                <a:lnTo>
                  <a:pt x="97998" y="19289"/>
                </a:lnTo>
                <a:lnTo>
                  <a:pt x="97596" y="19289"/>
                </a:lnTo>
                <a:cubicBezTo>
                  <a:pt x="97673" y="18991"/>
                  <a:pt x="97715" y="18673"/>
                  <a:pt x="97715" y="18284"/>
                </a:cubicBezTo>
                <a:cubicBezTo>
                  <a:pt x="97715" y="15459"/>
                  <a:pt x="95591" y="12355"/>
                  <a:pt x="92930" y="12192"/>
                </a:cubicBezTo>
                <a:lnTo>
                  <a:pt x="92801" y="10663"/>
                </a:lnTo>
                <a:cubicBezTo>
                  <a:pt x="92962" y="10607"/>
                  <a:pt x="93111" y="10521"/>
                  <a:pt x="93239" y="10407"/>
                </a:cubicBezTo>
                <a:cubicBezTo>
                  <a:pt x="93797" y="9912"/>
                  <a:pt x="93867" y="9035"/>
                  <a:pt x="93395" y="8449"/>
                </a:cubicBezTo>
                <a:cubicBezTo>
                  <a:pt x="93326" y="8363"/>
                  <a:pt x="93247" y="8286"/>
                  <a:pt x="93159" y="8220"/>
                </a:cubicBezTo>
                <a:lnTo>
                  <a:pt x="93159" y="8220"/>
                </a:lnTo>
                <a:cubicBezTo>
                  <a:pt x="93425" y="8806"/>
                  <a:pt x="93314" y="9506"/>
                  <a:pt x="92847" y="9922"/>
                </a:cubicBezTo>
                <a:cubicBezTo>
                  <a:pt x="92608" y="10134"/>
                  <a:pt x="92313" y="10237"/>
                  <a:pt x="92015" y="10237"/>
                </a:cubicBezTo>
                <a:cubicBezTo>
                  <a:pt x="91731" y="10237"/>
                  <a:pt x="91444" y="10143"/>
                  <a:pt x="91197" y="9962"/>
                </a:cubicBezTo>
                <a:lnTo>
                  <a:pt x="91197" y="9962"/>
                </a:lnTo>
                <a:cubicBezTo>
                  <a:pt x="91244" y="10062"/>
                  <a:pt x="91302" y="10156"/>
                  <a:pt x="91373" y="10243"/>
                </a:cubicBezTo>
                <a:cubicBezTo>
                  <a:pt x="91633" y="10567"/>
                  <a:pt x="92004" y="10731"/>
                  <a:pt x="92379" y="10731"/>
                </a:cubicBezTo>
                <a:cubicBezTo>
                  <a:pt x="92458" y="10731"/>
                  <a:pt x="92538" y="10723"/>
                  <a:pt x="92617" y="10708"/>
                </a:cubicBezTo>
                <a:lnTo>
                  <a:pt x="92617" y="10708"/>
                </a:lnTo>
                <a:lnTo>
                  <a:pt x="92492" y="12192"/>
                </a:lnTo>
                <a:cubicBezTo>
                  <a:pt x="89830" y="12355"/>
                  <a:pt x="87707" y="15459"/>
                  <a:pt x="87707" y="18283"/>
                </a:cubicBezTo>
                <a:cubicBezTo>
                  <a:pt x="87707" y="18673"/>
                  <a:pt x="87750" y="18991"/>
                  <a:pt x="87825" y="19288"/>
                </a:cubicBezTo>
                <a:lnTo>
                  <a:pt x="87425" y="19288"/>
                </a:lnTo>
                <a:lnTo>
                  <a:pt x="87425" y="15844"/>
                </a:lnTo>
                <a:lnTo>
                  <a:pt x="87432" y="15844"/>
                </a:lnTo>
                <a:cubicBezTo>
                  <a:pt x="87540" y="15598"/>
                  <a:pt x="87823" y="15085"/>
                  <a:pt x="87823" y="14780"/>
                </a:cubicBezTo>
                <a:cubicBezTo>
                  <a:pt x="87823" y="13812"/>
                  <a:pt x="87202" y="12969"/>
                  <a:pt x="86419" y="12915"/>
                </a:cubicBezTo>
                <a:lnTo>
                  <a:pt x="86355" y="12156"/>
                </a:lnTo>
                <a:cubicBezTo>
                  <a:pt x="86415" y="12135"/>
                  <a:pt x="86469" y="12104"/>
                  <a:pt x="86516" y="12062"/>
                </a:cubicBezTo>
                <a:cubicBezTo>
                  <a:pt x="86722" y="11880"/>
                  <a:pt x="86746" y="11559"/>
                  <a:pt x="86573" y="11343"/>
                </a:cubicBezTo>
                <a:cubicBezTo>
                  <a:pt x="86549" y="11312"/>
                  <a:pt x="86519" y="11284"/>
                  <a:pt x="86487" y="11259"/>
                </a:cubicBezTo>
                <a:lnTo>
                  <a:pt x="86487" y="11259"/>
                </a:lnTo>
                <a:cubicBezTo>
                  <a:pt x="86584" y="11475"/>
                  <a:pt x="86543" y="11732"/>
                  <a:pt x="86372" y="11884"/>
                </a:cubicBezTo>
                <a:cubicBezTo>
                  <a:pt x="86284" y="11962"/>
                  <a:pt x="86177" y="11999"/>
                  <a:pt x="86067" y="11999"/>
                </a:cubicBezTo>
                <a:cubicBezTo>
                  <a:pt x="85963" y="11999"/>
                  <a:pt x="85858" y="11965"/>
                  <a:pt x="85767" y="11899"/>
                </a:cubicBezTo>
                <a:lnTo>
                  <a:pt x="85767" y="11899"/>
                </a:lnTo>
                <a:cubicBezTo>
                  <a:pt x="85785" y="11935"/>
                  <a:pt x="85806" y="11970"/>
                  <a:pt x="85831" y="12001"/>
                </a:cubicBezTo>
                <a:cubicBezTo>
                  <a:pt x="85921" y="12116"/>
                  <a:pt x="86058" y="12180"/>
                  <a:pt x="86200" y="12180"/>
                </a:cubicBezTo>
                <a:cubicBezTo>
                  <a:pt x="86229" y="12180"/>
                  <a:pt x="86258" y="12177"/>
                  <a:pt x="86287" y="12172"/>
                </a:cubicBezTo>
                <a:lnTo>
                  <a:pt x="86287" y="12172"/>
                </a:lnTo>
                <a:lnTo>
                  <a:pt x="86226" y="12918"/>
                </a:lnTo>
                <a:cubicBezTo>
                  <a:pt x="85461" y="12994"/>
                  <a:pt x="84856" y="13827"/>
                  <a:pt x="84856" y="14780"/>
                </a:cubicBezTo>
                <a:cubicBezTo>
                  <a:pt x="84856" y="15085"/>
                  <a:pt x="85140" y="15598"/>
                  <a:pt x="85249" y="15844"/>
                </a:cubicBezTo>
                <a:lnTo>
                  <a:pt x="85256" y="15844"/>
                </a:lnTo>
                <a:lnTo>
                  <a:pt x="85256" y="19287"/>
                </a:lnTo>
                <a:lnTo>
                  <a:pt x="84778" y="19287"/>
                </a:lnTo>
                <a:lnTo>
                  <a:pt x="84778" y="13699"/>
                </a:lnTo>
                <a:lnTo>
                  <a:pt x="85072" y="13699"/>
                </a:lnTo>
                <a:lnTo>
                  <a:pt x="85224" y="12824"/>
                </a:lnTo>
                <a:lnTo>
                  <a:pt x="84778" y="12824"/>
                </a:lnTo>
                <a:lnTo>
                  <a:pt x="84778" y="9811"/>
                </a:lnTo>
                <a:lnTo>
                  <a:pt x="85183" y="9811"/>
                </a:lnTo>
                <a:lnTo>
                  <a:pt x="85337" y="8935"/>
                </a:lnTo>
                <a:lnTo>
                  <a:pt x="84778" y="8935"/>
                </a:lnTo>
                <a:lnTo>
                  <a:pt x="84778" y="5103"/>
                </a:lnTo>
                <a:lnTo>
                  <a:pt x="84786" y="5103"/>
                </a:lnTo>
                <a:cubicBezTo>
                  <a:pt x="84906" y="4830"/>
                  <a:pt x="85222" y="4258"/>
                  <a:pt x="85222" y="3919"/>
                </a:cubicBezTo>
                <a:cubicBezTo>
                  <a:pt x="85222" y="2842"/>
                  <a:pt x="84529" y="1904"/>
                  <a:pt x="83660" y="1844"/>
                </a:cubicBezTo>
                <a:lnTo>
                  <a:pt x="83588" y="999"/>
                </a:lnTo>
                <a:cubicBezTo>
                  <a:pt x="83654" y="976"/>
                  <a:pt x="83715" y="941"/>
                  <a:pt x="83767" y="895"/>
                </a:cubicBezTo>
                <a:cubicBezTo>
                  <a:pt x="83995" y="692"/>
                  <a:pt x="84023" y="334"/>
                  <a:pt x="83830" y="96"/>
                </a:cubicBezTo>
                <a:cubicBezTo>
                  <a:pt x="83802" y="60"/>
                  <a:pt x="83770" y="29"/>
                  <a:pt x="837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7" name="Google Shape;477;p22"/>
          <p:cNvSpPr txBox="1">
            <a:spLocks noGrp="1"/>
          </p:cNvSpPr>
          <p:nvPr>
            <p:ph type="subTitle" idx="1"/>
          </p:nvPr>
        </p:nvSpPr>
        <p:spPr>
          <a:xfrm>
            <a:off x="1919500" y="2827000"/>
            <a:ext cx="13372517" cy="6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8" name="Google Shape;478;p22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956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3"/>
          <p:cNvSpPr txBox="1">
            <a:spLocks noGrp="1"/>
          </p:cNvSpPr>
          <p:nvPr>
            <p:ph type="subTitle" idx="1"/>
          </p:nvPr>
        </p:nvSpPr>
        <p:spPr>
          <a:xfrm>
            <a:off x="14855597" y="5531168"/>
            <a:ext cx="7615616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3"/>
          <p:cNvSpPr txBox="1">
            <a:spLocks noGrp="1"/>
          </p:cNvSpPr>
          <p:nvPr>
            <p:ph type="title"/>
          </p:nvPr>
        </p:nvSpPr>
        <p:spPr>
          <a:xfrm>
            <a:off x="14855597" y="2915168"/>
            <a:ext cx="7615616" cy="26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3"/>
          <p:cNvSpPr/>
          <p:nvPr/>
        </p:nvSpPr>
        <p:spPr>
          <a:xfrm rot="-237693" flipH="1">
            <a:off x="-4338958" y="10702798"/>
            <a:ext cx="30960986" cy="8368245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83" name="Google Shape;483;p23"/>
          <p:cNvSpPr/>
          <p:nvPr/>
        </p:nvSpPr>
        <p:spPr>
          <a:xfrm rot="-135" flipH="1">
            <a:off x="-2084516" y="11273858"/>
            <a:ext cx="27569997" cy="4821565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i="1"/>
          </a:p>
        </p:txBody>
      </p:sp>
      <p:sp>
        <p:nvSpPr>
          <p:cNvPr id="484" name="Google Shape;484;p23"/>
          <p:cNvSpPr/>
          <p:nvPr/>
        </p:nvSpPr>
        <p:spPr>
          <a:xfrm flipH="1">
            <a:off x="-888431" y="12160567"/>
            <a:ext cx="25622065" cy="254015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85" name="Google Shape;485;p23"/>
          <p:cNvSpPr/>
          <p:nvPr/>
        </p:nvSpPr>
        <p:spPr>
          <a:xfrm>
            <a:off x="981880" y="696201"/>
            <a:ext cx="1849108" cy="241400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86" name="Google Shape;486;p23"/>
          <p:cNvSpPr/>
          <p:nvPr/>
        </p:nvSpPr>
        <p:spPr>
          <a:xfrm>
            <a:off x="2418903" y="1248867"/>
            <a:ext cx="1178472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87" name="Google Shape;487;p23"/>
          <p:cNvSpPr/>
          <p:nvPr/>
        </p:nvSpPr>
        <p:spPr>
          <a:xfrm>
            <a:off x="21529458" y="1452067"/>
            <a:ext cx="1178472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276861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4"/>
          <p:cNvSpPr/>
          <p:nvPr/>
        </p:nvSpPr>
        <p:spPr>
          <a:xfrm>
            <a:off x="-457081" y="10783935"/>
            <a:ext cx="25825305" cy="6919283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90" name="Google Shape;490;p24"/>
          <p:cNvSpPr txBox="1">
            <a:spLocks noGrp="1"/>
          </p:cNvSpPr>
          <p:nvPr>
            <p:ph type="subTitle" idx="1"/>
          </p:nvPr>
        </p:nvSpPr>
        <p:spPr>
          <a:xfrm>
            <a:off x="1944893" y="5969000"/>
            <a:ext cx="7450859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9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2"/>
          </p:nvPr>
        </p:nvSpPr>
        <p:spPr>
          <a:xfrm>
            <a:off x="14981898" y="5969000"/>
            <a:ext cx="7450859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9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3"/>
          </p:nvPr>
        </p:nvSpPr>
        <p:spPr>
          <a:xfrm>
            <a:off x="1944893" y="7017067"/>
            <a:ext cx="7450859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4"/>
          </p:nvPr>
        </p:nvSpPr>
        <p:spPr>
          <a:xfrm>
            <a:off x="14981898" y="7017067"/>
            <a:ext cx="7450859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24"/>
          <p:cNvSpPr/>
          <p:nvPr/>
        </p:nvSpPr>
        <p:spPr>
          <a:xfrm flipH="1">
            <a:off x="-762312" y="12141201"/>
            <a:ext cx="25622304" cy="2759203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96" name="Google Shape;496;p24"/>
          <p:cNvSpPr/>
          <p:nvPr/>
        </p:nvSpPr>
        <p:spPr>
          <a:xfrm flipH="1">
            <a:off x="-762072" y="12843486"/>
            <a:ext cx="25622065" cy="2057029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2833393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body" idx="1"/>
          </p:nvPr>
        </p:nvSpPr>
        <p:spPr>
          <a:xfrm>
            <a:off x="1919500" y="3276600"/>
            <a:ext cx="9812644" cy="9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4645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3066"/>
            </a:lvl1pPr>
            <a:lvl2pPr marL="2437790" lvl="1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6686" lvl="2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5581" lvl="3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4476" lvl="4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3371" lvl="5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2266" lvl="6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1162" lvl="7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0057" lvl="8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body" idx="2"/>
          </p:nvPr>
        </p:nvSpPr>
        <p:spPr>
          <a:xfrm>
            <a:off x="12645506" y="3276600"/>
            <a:ext cx="9812644" cy="9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2952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3066"/>
            </a:lvl1pPr>
            <a:lvl2pPr marL="2437790" lvl="1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6686" lvl="2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5581" lvl="3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4476" lvl="4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3371" lvl="5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2266" lvl="6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1162" lvl="7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0057" lvl="8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/>
          <p:nvPr/>
        </p:nvSpPr>
        <p:spPr>
          <a:xfrm>
            <a:off x="-150497" y="12603267"/>
            <a:ext cx="24520994" cy="1758507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02" name="Google Shape;502;p25"/>
          <p:cNvSpPr/>
          <p:nvPr/>
        </p:nvSpPr>
        <p:spPr>
          <a:xfrm>
            <a:off x="-265132" y="12870852"/>
            <a:ext cx="25099753" cy="1958792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03" name="Google Shape;503;p25"/>
          <p:cNvSpPr/>
          <p:nvPr/>
        </p:nvSpPr>
        <p:spPr>
          <a:xfrm>
            <a:off x="-761735" y="13138433"/>
            <a:ext cx="25409611" cy="183422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10353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8939" y="5501546"/>
            <a:ext cx="9362750" cy="8339357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0" name="Google Shape;20;p3"/>
          <p:cNvSpPr/>
          <p:nvPr/>
        </p:nvSpPr>
        <p:spPr>
          <a:xfrm>
            <a:off x="19875899" y="10915229"/>
            <a:ext cx="4501726" cy="4007616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1" name="Google Shape;21;p3"/>
          <p:cNvSpPr/>
          <p:nvPr/>
        </p:nvSpPr>
        <p:spPr>
          <a:xfrm>
            <a:off x="-18960" y="975409"/>
            <a:ext cx="3863740" cy="1354019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2" name="Google Shape;22;p3"/>
          <p:cNvSpPr/>
          <p:nvPr/>
        </p:nvSpPr>
        <p:spPr>
          <a:xfrm>
            <a:off x="8420073" y="975401"/>
            <a:ext cx="4468148" cy="625048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3" name="Google Shape;23;p3"/>
          <p:cNvSpPr/>
          <p:nvPr/>
        </p:nvSpPr>
        <p:spPr>
          <a:xfrm>
            <a:off x="16650295" y="-532133"/>
            <a:ext cx="8179272" cy="2861552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0983016" y="4559147"/>
            <a:ext cx="10949148" cy="21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199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598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17720461" y="3005541"/>
            <a:ext cx="4211703" cy="19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199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996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14023824" y="6490952"/>
            <a:ext cx="7908340" cy="12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4266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2256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title"/>
          </p:nvPr>
        </p:nvSpPr>
        <p:spPr>
          <a:xfrm>
            <a:off x="1919500" y="6759205"/>
            <a:ext cx="6367141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1"/>
          </p:nvPr>
        </p:nvSpPr>
        <p:spPr>
          <a:xfrm>
            <a:off x="1919500" y="7823067"/>
            <a:ext cx="6367141" cy="2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title" idx="2"/>
          </p:nvPr>
        </p:nvSpPr>
        <p:spPr>
          <a:xfrm>
            <a:off x="9007654" y="6759200"/>
            <a:ext cx="6362343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3"/>
          </p:nvPr>
        </p:nvSpPr>
        <p:spPr>
          <a:xfrm>
            <a:off x="9007654" y="7823091"/>
            <a:ext cx="6362343" cy="2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title" idx="4"/>
          </p:nvPr>
        </p:nvSpPr>
        <p:spPr>
          <a:xfrm>
            <a:off x="16229372" y="6759200"/>
            <a:ext cx="6228778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5"/>
          </p:nvPr>
        </p:nvSpPr>
        <p:spPr>
          <a:xfrm>
            <a:off x="16229372" y="7823091"/>
            <a:ext cx="6228778" cy="2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 idx="6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6"/>
          <p:cNvSpPr/>
          <p:nvPr/>
        </p:nvSpPr>
        <p:spPr>
          <a:xfrm rot="-294">
            <a:off x="-2867676" y="10924008"/>
            <a:ext cx="30981106" cy="9778944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13" name="Google Shape;513;p26"/>
          <p:cNvSpPr/>
          <p:nvPr/>
        </p:nvSpPr>
        <p:spPr>
          <a:xfrm>
            <a:off x="-762312" y="12141201"/>
            <a:ext cx="25622304" cy="2759203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14" name="Google Shape;514;p26"/>
          <p:cNvSpPr/>
          <p:nvPr/>
        </p:nvSpPr>
        <p:spPr>
          <a:xfrm>
            <a:off x="-762334" y="12843465"/>
            <a:ext cx="25622065" cy="2236003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074231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7"/>
          <p:cNvSpPr txBox="1">
            <a:spLocks noGrp="1"/>
          </p:cNvSpPr>
          <p:nvPr>
            <p:ph type="title"/>
          </p:nvPr>
        </p:nvSpPr>
        <p:spPr>
          <a:xfrm>
            <a:off x="6169393" y="3969800"/>
            <a:ext cx="6534298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1"/>
          </p:nvPr>
        </p:nvSpPr>
        <p:spPr>
          <a:xfrm>
            <a:off x="13973376" y="3357000"/>
            <a:ext cx="6771036" cy="2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title" idx="2"/>
          </p:nvPr>
        </p:nvSpPr>
        <p:spPr>
          <a:xfrm>
            <a:off x="6169393" y="6840000"/>
            <a:ext cx="6534298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3"/>
          </p:nvPr>
        </p:nvSpPr>
        <p:spPr>
          <a:xfrm>
            <a:off x="13973376" y="6227200"/>
            <a:ext cx="6771036" cy="2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title" idx="4"/>
          </p:nvPr>
        </p:nvSpPr>
        <p:spPr>
          <a:xfrm>
            <a:off x="6169393" y="9913400"/>
            <a:ext cx="6534298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5"/>
          </p:nvPr>
        </p:nvSpPr>
        <p:spPr>
          <a:xfrm>
            <a:off x="13973376" y="9300600"/>
            <a:ext cx="6771036" cy="2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7"/>
          <p:cNvSpPr txBox="1">
            <a:spLocks noGrp="1"/>
          </p:cNvSpPr>
          <p:nvPr>
            <p:ph type="title" idx="6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7"/>
          <p:cNvSpPr/>
          <p:nvPr/>
        </p:nvSpPr>
        <p:spPr>
          <a:xfrm>
            <a:off x="-111170" y="11945334"/>
            <a:ext cx="24726015" cy="2359157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24" name="Google Shape;524;p27"/>
          <p:cNvSpPr/>
          <p:nvPr/>
        </p:nvSpPr>
        <p:spPr>
          <a:xfrm>
            <a:off x="-559186" y="12410800"/>
            <a:ext cx="25622304" cy="269283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25" name="Google Shape;525;p27"/>
          <p:cNvSpPr/>
          <p:nvPr/>
        </p:nvSpPr>
        <p:spPr>
          <a:xfrm>
            <a:off x="-559187" y="13055602"/>
            <a:ext cx="25622065" cy="2048395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214875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 txBox="1">
            <a:spLocks noGrp="1"/>
          </p:cNvSpPr>
          <p:nvPr>
            <p:ph type="title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 idx="2"/>
          </p:nvPr>
        </p:nvSpPr>
        <p:spPr>
          <a:xfrm>
            <a:off x="1919500" y="5946405"/>
            <a:ext cx="6367141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1"/>
          </p:nvPr>
        </p:nvSpPr>
        <p:spPr>
          <a:xfrm>
            <a:off x="1919500" y="7010267"/>
            <a:ext cx="6367141" cy="3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title" idx="3"/>
          </p:nvPr>
        </p:nvSpPr>
        <p:spPr>
          <a:xfrm>
            <a:off x="9007654" y="5946400"/>
            <a:ext cx="6362343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subTitle" idx="4"/>
          </p:nvPr>
        </p:nvSpPr>
        <p:spPr>
          <a:xfrm>
            <a:off x="9007654" y="7010248"/>
            <a:ext cx="6362343" cy="3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title" idx="5"/>
          </p:nvPr>
        </p:nvSpPr>
        <p:spPr>
          <a:xfrm>
            <a:off x="16229372" y="5946400"/>
            <a:ext cx="6228778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6"/>
          </p:nvPr>
        </p:nvSpPr>
        <p:spPr>
          <a:xfrm>
            <a:off x="16229372" y="7010248"/>
            <a:ext cx="6228778" cy="3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28"/>
          <p:cNvSpPr/>
          <p:nvPr/>
        </p:nvSpPr>
        <p:spPr>
          <a:xfrm>
            <a:off x="-406294" y="11379067"/>
            <a:ext cx="25825305" cy="5993835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35" name="Google Shape;535;p28"/>
          <p:cNvSpPr/>
          <p:nvPr/>
        </p:nvSpPr>
        <p:spPr>
          <a:xfrm>
            <a:off x="-508399" y="12424784"/>
            <a:ext cx="25622304" cy="257250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36" name="Google Shape;536;p28"/>
          <p:cNvSpPr/>
          <p:nvPr/>
        </p:nvSpPr>
        <p:spPr>
          <a:xfrm>
            <a:off x="-508133" y="13009063"/>
            <a:ext cx="25622065" cy="1988296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2040741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"/>
          <p:cNvSpPr txBox="1">
            <a:spLocks noGrp="1"/>
          </p:cNvSpPr>
          <p:nvPr>
            <p:ph type="title"/>
          </p:nvPr>
        </p:nvSpPr>
        <p:spPr>
          <a:xfrm>
            <a:off x="4722570" y="4050968"/>
            <a:ext cx="6611078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1"/>
          </p:nvPr>
        </p:nvSpPr>
        <p:spPr>
          <a:xfrm>
            <a:off x="4722546" y="4956232"/>
            <a:ext cx="6611078" cy="1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title" idx="2"/>
          </p:nvPr>
        </p:nvSpPr>
        <p:spPr>
          <a:xfrm>
            <a:off x="13048812" y="4050968"/>
            <a:ext cx="6606279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3"/>
          </p:nvPr>
        </p:nvSpPr>
        <p:spPr>
          <a:xfrm>
            <a:off x="13048825" y="4956232"/>
            <a:ext cx="6606279" cy="1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title" idx="4"/>
          </p:nvPr>
        </p:nvSpPr>
        <p:spPr>
          <a:xfrm>
            <a:off x="4722570" y="7467365"/>
            <a:ext cx="6611078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5"/>
          </p:nvPr>
        </p:nvSpPr>
        <p:spPr>
          <a:xfrm>
            <a:off x="4722546" y="8372232"/>
            <a:ext cx="6611078" cy="1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title" idx="6"/>
          </p:nvPr>
        </p:nvSpPr>
        <p:spPr>
          <a:xfrm>
            <a:off x="13048822" y="7467365"/>
            <a:ext cx="6606279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7"/>
          </p:nvPr>
        </p:nvSpPr>
        <p:spPr>
          <a:xfrm>
            <a:off x="13048825" y="8372232"/>
            <a:ext cx="6606279" cy="1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title" idx="8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/>
          <p:nvPr/>
        </p:nvSpPr>
        <p:spPr>
          <a:xfrm flipH="1">
            <a:off x="-965514" y="10591801"/>
            <a:ext cx="25825305" cy="6704931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48" name="Google Shape;548;p29"/>
          <p:cNvSpPr/>
          <p:nvPr/>
        </p:nvSpPr>
        <p:spPr>
          <a:xfrm flipH="1">
            <a:off x="-660370" y="11882933"/>
            <a:ext cx="25622304" cy="281450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49" name="Google Shape;549;p29"/>
          <p:cNvSpPr/>
          <p:nvPr/>
        </p:nvSpPr>
        <p:spPr>
          <a:xfrm flipH="1">
            <a:off x="-660398" y="12522198"/>
            <a:ext cx="25622065" cy="2175237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034950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0"/>
          <p:cNvSpPr txBox="1">
            <a:spLocks noGrp="1"/>
          </p:cNvSpPr>
          <p:nvPr>
            <p:ph type="title"/>
          </p:nvPr>
        </p:nvSpPr>
        <p:spPr>
          <a:xfrm>
            <a:off x="1919500" y="5003435"/>
            <a:ext cx="6146399" cy="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subTitle" idx="1"/>
          </p:nvPr>
        </p:nvSpPr>
        <p:spPr>
          <a:xfrm>
            <a:off x="1919500" y="5848101"/>
            <a:ext cx="6146399" cy="1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30"/>
          <p:cNvSpPr txBox="1">
            <a:spLocks noGrp="1"/>
          </p:cNvSpPr>
          <p:nvPr>
            <p:ph type="title" idx="2"/>
          </p:nvPr>
        </p:nvSpPr>
        <p:spPr>
          <a:xfrm>
            <a:off x="9115687" y="5003435"/>
            <a:ext cx="6146399" cy="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subTitle" idx="3"/>
          </p:nvPr>
        </p:nvSpPr>
        <p:spPr>
          <a:xfrm>
            <a:off x="9115687" y="5848101"/>
            <a:ext cx="6146399" cy="1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30"/>
          <p:cNvSpPr txBox="1">
            <a:spLocks noGrp="1"/>
          </p:cNvSpPr>
          <p:nvPr>
            <p:ph type="title" idx="4"/>
          </p:nvPr>
        </p:nvSpPr>
        <p:spPr>
          <a:xfrm>
            <a:off x="1919500" y="9841600"/>
            <a:ext cx="6146399" cy="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56" name="Google Shape;556;p30"/>
          <p:cNvSpPr txBox="1">
            <a:spLocks noGrp="1"/>
          </p:cNvSpPr>
          <p:nvPr>
            <p:ph type="subTitle" idx="5"/>
          </p:nvPr>
        </p:nvSpPr>
        <p:spPr>
          <a:xfrm>
            <a:off x="1919500" y="10686667"/>
            <a:ext cx="6146399" cy="1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30"/>
          <p:cNvSpPr txBox="1">
            <a:spLocks noGrp="1"/>
          </p:cNvSpPr>
          <p:nvPr>
            <p:ph type="title" idx="6"/>
          </p:nvPr>
        </p:nvSpPr>
        <p:spPr>
          <a:xfrm>
            <a:off x="9115687" y="9841600"/>
            <a:ext cx="6146399" cy="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58" name="Google Shape;558;p30"/>
          <p:cNvSpPr txBox="1">
            <a:spLocks noGrp="1"/>
          </p:cNvSpPr>
          <p:nvPr>
            <p:ph type="subTitle" idx="7"/>
          </p:nvPr>
        </p:nvSpPr>
        <p:spPr>
          <a:xfrm>
            <a:off x="9115687" y="10686667"/>
            <a:ext cx="6146399" cy="1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30"/>
          <p:cNvSpPr txBox="1">
            <a:spLocks noGrp="1"/>
          </p:cNvSpPr>
          <p:nvPr>
            <p:ph type="title" idx="8"/>
          </p:nvPr>
        </p:nvSpPr>
        <p:spPr>
          <a:xfrm>
            <a:off x="16311884" y="5003635"/>
            <a:ext cx="6146399" cy="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60" name="Google Shape;560;p30"/>
          <p:cNvSpPr txBox="1">
            <a:spLocks noGrp="1"/>
          </p:cNvSpPr>
          <p:nvPr>
            <p:ph type="subTitle" idx="9"/>
          </p:nvPr>
        </p:nvSpPr>
        <p:spPr>
          <a:xfrm>
            <a:off x="16311884" y="5848101"/>
            <a:ext cx="6146399" cy="1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0"/>
          <p:cNvSpPr txBox="1">
            <a:spLocks noGrp="1"/>
          </p:cNvSpPr>
          <p:nvPr>
            <p:ph type="title" idx="13"/>
          </p:nvPr>
        </p:nvSpPr>
        <p:spPr>
          <a:xfrm>
            <a:off x="16311884" y="9841600"/>
            <a:ext cx="6146399" cy="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62" name="Google Shape;562;p30"/>
          <p:cNvSpPr txBox="1">
            <a:spLocks noGrp="1"/>
          </p:cNvSpPr>
          <p:nvPr>
            <p:ph type="subTitle" idx="14"/>
          </p:nvPr>
        </p:nvSpPr>
        <p:spPr>
          <a:xfrm>
            <a:off x="16311884" y="10686667"/>
            <a:ext cx="6146399" cy="1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30"/>
          <p:cNvSpPr txBox="1">
            <a:spLocks noGrp="1"/>
          </p:cNvSpPr>
          <p:nvPr>
            <p:ph type="title" idx="15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30"/>
          <p:cNvSpPr/>
          <p:nvPr/>
        </p:nvSpPr>
        <p:spPr>
          <a:xfrm>
            <a:off x="-283339" y="12492533"/>
            <a:ext cx="25275224" cy="2072448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65" name="Google Shape;565;p30"/>
          <p:cNvSpPr/>
          <p:nvPr/>
        </p:nvSpPr>
        <p:spPr>
          <a:xfrm flipH="1">
            <a:off x="-761655" y="12757193"/>
            <a:ext cx="25871703" cy="2072419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66" name="Google Shape;566;p30"/>
          <p:cNvSpPr/>
          <p:nvPr/>
        </p:nvSpPr>
        <p:spPr>
          <a:xfrm flipH="1">
            <a:off x="-569245" y="13309587"/>
            <a:ext cx="26191175" cy="1663221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5556676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1"/>
          <p:cNvSpPr txBox="1">
            <a:spLocks noGrp="1"/>
          </p:cNvSpPr>
          <p:nvPr>
            <p:ph type="title" hasCustomPrompt="1"/>
          </p:nvPr>
        </p:nvSpPr>
        <p:spPr>
          <a:xfrm>
            <a:off x="4177312" y="3073400"/>
            <a:ext cx="16023026" cy="1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198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569" name="Google Shape;569;p31"/>
          <p:cNvSpPr txBox="1">
            <a:spLocks noGrp="1"/>
          </p:cNvSpPr>
          <p:nvPr>
            <p:ph type="subTitle" idx="1"/>
          </p:nvPr>
        </p:nvSpPr>
        <p:spPr>
          <a:xfrm>
            <a:off x="4177312" y="4540539"/>
            <a:ext cx="16023026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31"/>
          <p:cNvSpPr txBox="1">
            <a:spLocks noGrp="1"/>
          </p:cNvSpPr>
          <p:nvPr>
            <p:ph type="title" idx="2" hasCustomPrompt="1"/>
          </p:nvPr>
        </p:nvSpPr>
        <p:spPr>
          <a:xfrm>
            <a:off x="4177312" y="5940411"/>
            <a:ext cx="16023026" cy="1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198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571" name="Google Shape;571;p31"/>
          <p:cNvSpPr txBox="1">
            <a:spLocks noGrp="1"/>
          </p:cNvSpPr>
          <p:nvPr>
            <p:ph type="subTitle" idx="3"/>
          </p:nvPr>
        </p:nvSpPr>
        <p:spPr>
          <a:xfrm>
            <a:off x="4177312" y="7408053"/>
            <a:ext cx="16023026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1"/>
          <p:cNvSpPr txBox="1">
            <a:spLocks noGrp="1"/>
          </p:cNvSpPr>
          <p:nvPr>
            <p:ph type="title" idx="4" hasCustomPrompt="1"/>
          </p:nvPr>
        </p:nvSpPr>
        <p:spPr>
          <a:xfrm>
            <a:off x="4177312" y="8807427"/>
            <a:ext cx="16023026" cy="1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198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573" name="Google Shape;573;p31"/>
          <p:cNvSpPr txBox="1">
            <a:spLocks noGrp="1"/>
          </p:cNvSpPr>
          <p:nvPr>
            <p:ph type="subTitle" idx="5"/>
          </p:nvPr>
        </p:nvSpPr>
        <p:spPr>
          <a:xfrm>
            <a:off x="4177312" y="10276067"/>
            <a:ext cx="16023026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31"/>
          <p:cNvSpPr txBox="1">
            <a:spLocks noGrp="1"/>
          </p:cNvSpPr>
          <p:nvPr>
            <p:ph type="title" idx="6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1"/>
          <p:cNvSpPr/>
          <p:nvPr/>
        </p:nvSpPr>
        <p:spPr>
          <a:xfrm rot="-284">
            <a:off x="-2935754" y="11625867"/>
            <a:ext cx="32115546" cy="7240784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76" name="Google Shape;576;p31"/>
          <p:cNvSpPr/>
          <p:nvPr/>
        </p:nvSpPr>
        <p:spPr>
          <a:xfrm flipH="1">
            <a:off x="-1130821" y="12364168"/>
            <a:ext cx="26118943" cy="3568325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77" name="Google Shape;577;p31"/>
          <p:cNvSpPr/>
          <p:nvPr/>
        </p:nvSpPr>
        <p:spPr>
          <a:xfrm rot="-162144" flipH="1">
            <a:off x="-4492429" y="12939123"/>
            <a:ext cx="31116431" cy="7044619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013879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2"/>
          <p:cNvSpPr txBox="1">
            <a:spLocks noGrp="1"/>
          </p:cNvSpPr>
          <p:nvPr>
            <p:ph type="title" hasCustomPrompt="1"/>
          </p:nvPr>
        </p:nvSpPr>
        <p:spPr>
          <a:xfrm>
            <a:off x="2300134" y="5280952"/>
            <a:ext cx="5304218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6132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0" name="Google Shape;580;p32"/>
          <p:cNvSpPr txBox="1">
            <a:spLocks noGrp="1"/>
          </p:cNvSpPr>
          <p:nvPr>
            <p:ph type="subTitle" idx="1"/>
          </p:nvPr>
        </p:nvSpPr>
        <p:spPr>
          <a:xfrm>
            <a:off x="1912968" y="9717008"/>
            <a:ext cx="6364742" cy="15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32"/>
          <p:cNvSpPr txBox="1">
            <a:spLocks noGrp="1"/>
          </p:cNvSpPr>
          <p:nvPr>
            <p:ph type="title" idx="2" hasCustomPrompt="1"/>
          </p:nvPr>
        </p:nvSpPr>
        <p:spPr>
          <a:xfrm>
            <a:off x="9393452" y="5280952"/>
            <a:ext cx="5304218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6132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2" name="Google Shape;582;p32"/>
          <p:cNvSpPr txBox="1">
            <a:spLocks noGrp="1"/>
          </p:cNvSpPr>
          <p:nvPr>
            <p:ph type="subTitle" idx="3"/>
          </p:nvPr>
        </p:nvSpPr>
        <p:spPr>
          <a:xfrm>
            <a:off x="9006286" y="9717069"/>
            <a:ext cx="6364742" cy="15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32"/>
          <p:cNvSpPr txBox="1">
            <a:spLocks noGrp="1"/>
          </p:cNvSpPr>
          <p:nvPr>
            <p:ph type="title" idx="4" hasCustomPrompt="1"/>
          </p:nvPr>
        </p:nvSpPr>
        <p:spPr>
          <a:xfrm>
            <a:off x="16487172" y="5280952"/>
            <a:ext cx="5304218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6132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900"/>
              <a:buNone/>
              <a:defRPr sz="15729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4" name="Google Shape;584;p32"/>
          <p:cNvSpPr txBox="1">
            <a:spLocks noGrp="1"/>
          </p:cNvSpPr>
          <p:nvPr>
            <p:ph type="subTitle" idx="5"/>
          </p:nvPr>
        </p:nvSpPr>
        <p:spPr>
          <a:xfrm>
            <a:off x="16100006" y="9717000"/>
            <a:ext cx="6364742" cy="15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32"/>
          <p:cNvSpPr txBox="1">
            <a:spLocks noGrp="1"/>
          </p:cNvSpPr>
          <p:nvPr>
            <p:ph type="title" idx="6"/>
          </p:nvPr>
        </p:nvSpPr>
        <p:spPr>
          <a:xfrm>
            <a:off x="1919500" y="1426667"/>
            <a:ext cx="20538650" cy="1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932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32"/>
          <p:cNvSpPr txBox="1">
            <a:spLocks noGrp="1"/>
          </p:cNvSpPr>
          <p:nvPr>
            <p:ph type="title" idx="7"/>
          </p:nvPr>
        </p:nvSpPr>
        <p:spPr>
          <a:xfrm>
            <a:off x="1912968" y="8813800"/>
            <a:ext cx="6364742" cy="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87" name="Google Shape;587;p32"/>
          <p:cNvSpPr txBox="1">
            <a:spLocks noGrp="1"/>
          </p:cNvSpPr>
          <p:nvPr>
            <p:ph type="title" idx="8"/>
          </p:nvPr>
        </p:nvSpPr>
        <p:spPr>
          <a:xfrm>
            <a:off x="8863190" y="8813800"/>
            <a:ext cx="6364742" cy="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588" name="Google Shape;588;p32"/>
          <p:cNvSpPr txBox="1">
            <a:spLocks noGrp="1"/>
          </p:cNvSpPr>
          <p:nvPr>
            <p:ph type="title" idx="9"/>
          </p:nvPr>
        </p:nvSpPr>
        <p:spPr>
          <a:xfrm>
            <a:off x="15956910" y="8813800"/>
            <a:ext cx="6364742" cy="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9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814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3"/>
          <p:cNvSpPr txBox="1">
            <a:spLocks noGrp="1"/>
          </p:cNvSpPr>
          <p:nvPr>
            <p:ph type="ctrTitle"/>
          </p:nvPr>
        </p:nvSpPr>
        <p:spPr>
          <a:xfrm>
            <a:off x="5560952" y="1426667"/>
            <a:ext cx="13255747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53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9pPr>
          </a:lstStyle>
          <a:p>
            <a:endParaRPr/>
          </a:p>
        </p:txBody>
      </p:sp>
      <p:sp>
        <p:nvSpPr>
          <p:cNvPr id="591" name="Google Shape;591;p33"/>
          <p:cNvSpPr txBox="1">
            <a:spLocks noGrp="1"/>
          </p:cNvSpPr>
          <p:nvPr>
            <p:ph type="subTitle" idx="1"/>
          </p:nvPr>
        </p:nvSpPr>
        <p:spPr>
          <a:xfrm>
            <a:off x="6465116" y="3303467"/>
            <a:ext cx="11447418" cy="3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  <p:sp>
        <p:nvSpPr>
          <p:cNvPr id="592" name="Google Shape;592;p33"/>
          <p:cNvSpPr txBox="1"/>
          <p:nvPr/>
        </p:nvSpPr>
        <p:spPr>
          <a:xfrm>
            <a:off x="5257732" y="8133533"/>
            <a:ext cx="13893181" cy="1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199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3199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3199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3199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3199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199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and infographics &amp; images by </a:t>
            </a:r>
            <a:r>
              <a:rPr lang="en" sz="3199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3199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3" name="Google Shape;593;p33"/>
          <p:cNvSpPr/>
          <p:nvPr/>
        </p:nvSpPr>
        <p:spPr>
          <a:xfrm rot="-125189" flipH="1">
            <a:off x="-4733749" y="10211486"/>
            <a:ext cx="31013593" cy="8332517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94" name="Google Shape;594;p33"/>
          <p:cNvSpPr/>
          <p:nvPr/>
        </p:nvSpPr>
        <p:spPr>
          <a:xfrm>
            <a:off x="-488008" y="11040247"/>
            <a:ext cx="25099753" cy="481854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95" name="Google Shape;595;p33"/>
          <p:cNvSpPr/>
          <p:nvPr/>
        </p:nvSpPr>
        <p:spPr>
          <a:xfrm rot="227549">
            <a:off x="-1685723" y="12334360"/>
            <a:ext cx="29934746" cy="9494101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96" name="Google Shape;596;p33"/>
          <p:cNvSpPr/>
          <p:nvPr/>
        </p:nvSpPr>
        <p:spPr>
          <a:xfrm>
            <a:off x="17360941" y="11877017"/>
            <a:ext cx="210257" cy="54067"/>
          </a:xfrm>
          <a:custGeom>
            <a:avLst/>
            <a:gdLst/>
            <a:ahLst/>
            <a:cxnLst/>
            <a:rect l="l" t="t" r="r" b="b"/>
            <a:pathLst>
              <a:path w="1113" h="316" extrusionOk="0">
                <a:moveTo>
                  <a:pt x="996" y="0"/>
                </a:moveTo>
                <a:cubicBezTo>
                  <a:pt x="824" y="0"/>
                  <a:pt x="636" y="39"/>
                  <a:pt x="445" y="97"/>
                </a:cubicBezTo>
                <a:cubicBezTo>
                  <a:pt x="310" y="164"/>
                  <a:pt x="165" y="239"/>
                  <a:pt x="0" y="316"/>
                </a:cubicBezTo>
                <a:lnTo>
                  <a:pt x="1112" y="6"/>
                </a:lnTo>
                <a:cubicBezTo>
                  <a:pt x="1074" y="2"/>
                  <a:pt x="1036" y="0"/>
                  <a:pt x="996" y="0"/>
                </a:cubicBezTo>
                <a:close/>
              </a:path>
            </a:pathLst>
          </a:custGeom>
          <a:solidFill>
            <a:srgbClr val="A5897E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97" name="Google Shape;597;p33"/>
          <p:cNvSpPr/>
          <p:nvPr/>
        </p:nvSpPr>
        <p:spPr>
          <a:xfrm>
            <a:off x="17588577" y="12272066"/>
            <a:ext cx="43639" cy="22925"/>
          </a:xfrm>
          <a:custGeom>
            <a:avLst/>
            <a:gdLst/>
            <a:ahLst/>
            <a:cxnLst/>
            <a:rect l="l" t="t" r="r" b="b"/>
            <a:pathLst>
              <a:path w="231" h="134" extrusionOk="0">
                <a:moveTo>
                  <a:pt x="218" y="0"/>
                </a:moveTo>
                <a:cubicBezTo>
                  <a:pt x="195" y="0"/>
                  <a:pt x="171" y="6"/>
                  <a:pt x="147" y="7"/>
                </a:cubicBezTo>
                <a:cubicBezTo>
                  <a:pt x="84" y="44"/>
                  <a:pt x="32" y="84"/>
                  <a:pt x="0" y="133"/>
                </a:cubicBezTo>
                <a:lnTo>
                  <a:pt x="231" y="1"/>
                </a:lnTo>
                <a:cubicBezTo>
                  <a:pt x="227" y="0"/>
                  <a:pt x="222" y="0"/>
                  <a:pt x="218" y="0"/>
                </a:cubicBezTo>
                <a:close/>
              </a:path>
            </a:pathLst>
          </a:custGeom>
          <a:solidFill>
            <a:srgbClr val="D3B7A9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98" name="Google Shape;598;p33"/>
          <p:cNvSpPr/>
          <p:nvPr/>
        </p:nvSpPr>
        <p:spPr>
          <a:xfrm>
            <a:off x="22915193" y="9601412"/>
            <a:ext cx="1075091" cy="3270792"/>
          </a:xfrm>
          <a:custGeom>
            <a:avLst/>
            <a:gdLst/>
            <a:ahLst/>
            <a:cxnLst/>
            <a:rect l="l" t="t" r="r" b="b"/>
            <a:pathLst>
              <a:path w="5691" h="19117" extrusionOk="0">
                <a:moveTo>
                  <a:pt x="3142" y="1"/>
                </a:moveTo>
                <a:cubicBezTo>
                  <a:pt x="2975" y="1"/>
                  <a:pt x="2830" y="157"/>
                  <a:pt x="2798" y="543"/>
                </a:cubicBezTo>
                <a:lnTo>
                  <a:pt x="2681" y="543"/>
                </a:lnTo>
                <a:cubicBezTo>
                  <a:pt x="2351" y="779"/>
                  <a:pt x="2618" y="1549"/>
                  <a:pt x="2392" y="1943"/>
                </a:cubicBezTo>
                <a:cubicBezTo>
                  <a:pt x="2725" y="2174"/>
                  <a:pt x="2383" y="3346"/>
                  <a:pt x="2368" y="3799"/>
                </a:cubicBezTo>
                <a:cubicBezTo>
                  <a:pt x="2352" y="4339"/>
                  <a:pt x="2437" y="5367"/>
                  <a:pt x="2330" y="5833"/>
                </a:cubicBezTo>
                <a:cubicBezTo>
                  <a:pt x="2235" y="6238"/>
                  <a:pt x="1916" y="6308"/>
                  <a:pt x="1735" y="6618"/>
                </a:cubicBezTo>
                <a:cubicBezTo>
                  <a:pt x="1495" y="7024"/>
                  <a:pt x="1550" y="7288"/>
                  <a:pt x="1541" y="7729"/>
                </a:cubicBezTo>
                <a:cubicBezTo>
                  <a:pt x="1534" y="8188"/>
                  <a:pt x="1613" y="8140"/>
                  <a:pt x="1500" y="8593"/>
                </a:cubicBezTo>
                <a:cubicBezTo>
                  <a:pt x="1400" y="9001"/>
                  <a:pt x="1202" y="9469"/>
                  <a:pt x="1041" y="9857"/>
                </a:cubicBezTo>
                <a:cubicBezTo>
                  <a:pt x="636" y="10828"/>
                  <a:pt x="1" y="12370"/>
                  <a:pt x="730" y="13400"/>
                </a:cubicBezTo>
                <a:cubicBezTo>
                  <a:pt x="945" y="13704"/>
                  <a:pt x="1263" y="13694"/>
                  <a:pt x="1383" y="14123"/>
                </a:cubicBezTo>
                <a:cubicBezTo>
                  <a:pt x="1542" y="14693"/>
                  <a:pt x="1265" y="15631"/>
                  <a:pt x="1321" y="16259"/>
                </a:cubicBezTo>
                <a:cubicBezTo>
                  <a:pt x="1431" y="17521"/>
                  <a:pt x="2065" y="19116"/>
                  <a:pt x="3121" y="19116"/>
                </a:cubicBezTo>
                <a:cubicBezTo>
                  <a:pt x="3203" y="19116"/>
                  <a:pt x="3287" y="19107"/>
                  <a:pt x="3374" y="19086"/>
                </a:cubicBezTo>
                <a:cubicBezTo>
                  <a:pt x="3844" y="18978"/>
                  <a:pt x="4410" y="18505"/>
                  <a:pt x="4676" y="17979"/>
                </a:cubicBezTo>
                <a:cubicBezTo>
                  <a:pt x="4980" y="17375"/>
                  <a:pt x="4822" y="16846"/>
                  <a:pt x="4920" y="16196"/>
                </a:cubicBezTo>
                <a:cubicBezTo>
                  <a:pt x="5179" y="14493"/>
                  <a:pt x="5691" y="12963"/>
                  <a:pt x="5381" y="11126"/>
                </a:cubicBezTo>
                <a:cubicBezTo>
                  <a:pt x="5217" y="10162"/>
                  <a:pt x="4981" y="9742"/>
                  <a:pt x="5086" y="8755"/>
                </a:cubicBezTo>
                <a:cubicBezTo>
                  <a:pt x="5209" y="7604"/>
                  <a:pt x="4674" y="7532"/>
                  <a:pt x="4375" y="6608"/>
                </a:cubicBezTo>
                <a:cubicBezTo>
                  <a:pt x="4090" y="5726"/>
                  <a:pt x="4526" y="4744"/>
                  <a:pt x="4275" y="3875"/>
                </a:cubicBezTo>
                <a:cubicBezTo>
                  <a:pt x="4088" y="3225"/>
                  <a:pt x="3709" y="3035"/>
                  <a:pt x="3681" y="2262"/>
                </a:cubicBezTo>
                <a:cubicBezTo>
                  <a:pt x="3659" y="1681"/>
                  <a:pt x="3879" y="988"/>
                  <a:pt x="3639" y="444"/>
                </a:cubicBezTo>
                <a:cubicBezTo>
                  <a:pt x="3522" y="179"/>
                  <a:pt x="3320" y="1"/>
                  <a:pt x="3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99" name="Google Shape;599;p33"/>
          <p:cNvSpPr/>
          <p:nvPr/>
        </p:nvSpPr>
        <p:spPr>
          <a:xfrm>
            <a:off x="23159267" y="10795108"/>
            <a:ext cx="831018" cy="2075533"/>
          </a:xfrm>
          <a:custGeom>
            <a:avLst/>
            <a:gdLst/>
            <a:ahLst/>
            <a:cxnLst/>
            <a:rect l="l" t="t" r="r" b="b"/>
            <a:pathLst>
              <a:path w="4399" h="12131" extrusionOk="0">
                <a:moveTo>
                  <a:pt x="3239" y="1"/>
                </a:moveTo>
                <a:cubicBezTo>
                  <a:pt x="3189" y="599"/>
                  <a:pt x="3140" y="1200"/>
                  <a:pt x="3189" y="1822"/>
                </a:cubicBezTo>
                <a:cubicBezTo>
                  <a:pt x="3381" y="4317"/>
                  <a:pt x="2854" y="7491"/>
                  <a:pt x="755" y="8174"/>
                </a:cubicBezTo>
                <a:cubicBezTo>
                  <a:pt x="623" y="8217"/>
                  <a:pt x="485" y="8238"/>
                  <a:pt x="348" y="8238"/>
                </a:cubicBezTo>
                <a:cubicBezTo>
                  <a:pt x="263" y="8238"/>
                  <a:pt x="179" y="8230"/>
                  <a:pt x="96" y="8214"/>
                </a:cubicBezTo>
                <a:cubicBezTo>
                  <a:pt x="54" y="8588"/>
                  <a:pt x="1" y="8967"/>
                  <a:pt x="30" y="9272"/>
                </a:cubicBezTo>
                <a:cubicBezTo>
                  <a:pt x="140" y="10535"/>
                  <a:pt x="773" y="12130"/>
                  <a:pt x="1830" y="12130"/>
                </a:cubicBezTo>
                <a:cubicBezTo>
                  <a:pt x="1912" y="12130"/>
                  <a:pt x="1996" y="12121"/>
                  <a:pt x="2083" y="12101"/>
                </a:cubicBezTo>
                <a:cubicBezTo>
                  <a:pt x="2553" y="11992"/>
                  <a:pt x="3118" y="11518"/>
                  <a:pt x="3384" y="10992"/>
                </a:cubicBezTo>
                <a:cubicBezTo>
                  <a:pt x="3689" y="10389"/>
                  <a:pt x="3530" y="9859"/>
                  <a:pt x="3628" y="9209"/>
                </a:cubicBezTo>
                <a:cubicBezTo>
                  <a:pt x="3888" y="7506"/>
                  <a:pt x="4399" y="5977"/>
                  <a:pt x="4090" y="4139"/>
                </a:cubicBezTo>
                <a:cubicBezTo>
                  <a:pt x="3925" y="3175"/>
                  <a:pt x="3689" y="2755"/>
                  <a:pt x="3794" y="1768"/>
                </a:cubicBezTo>
                <a:cubicBezTo>
                  <a:pt x="3898" y="799"/>
                  <a:pt x="3535" y="593"/>
                  <a:pt x="3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00" name="Google Shape;600;p33"/>
          <p:cNvSpPr/>
          <p:nvPr/>
        </p:nvSpPr>
        <p:spPr>
          <a:xfrm>
            <a:off x="20824421" y="9277817"/>
            <a:ext cx="1075091" cy="3270792"/>
          </a:xfrm>
          <a:custGeom>
            <a:avLst/>
            <a:gdLst/>
            <a:ahLst/>
            <a:cxnLst/>
            <a:rect l="l" t="t" r="r" b="b"/>
            <a:pathLst>
              <a:path w="5691" h="19117" extrusionOk="0">
                <a:moveTo>
                  <a:pt x="3141" y="1"/>
                </a:moveTo>
                <a:cubicBezTo>
                  <a:pt x="2975" y="1"/>
                  <a:pt x="2830" y="156"/>
                  <a:pt x="2798" y="541"/>
                </a:cubicBezTo>
                <a:lnTo>
                  <a:pt x="2680" y="541"/>
                </a:lnTo>
                <a:cubicBezTo>
                  <a:pt x="2350" y="778"/>
                  <a:pt x="2617" y="1548"/>
                  <a:pt x="2391" y="1942"/>
                </a:cubicBezTo>
                <a:cubicBezTo>
                  <a:pt x="2724" y="2173"/>
                  <a:pt x="2382" y="3346"/>
                  <a:pt x="2368" y="3798"/>
                </a:cubicBezTo>
                <a:cubicBezTo>
                  <a:pt x="2351" y="4338"/>
                  <a:pt x="2436" y="5366"/>
                  <a:pt x="2329" y="5833"/>
                </a:cubicBezTo>
                <a:cubicBezTo>
                  <a:pt x="2234" y="6238"/>
                  <a:pt x="1915" y="6306"/>
                  <a:pt x="1734" y="6617"/>
                </a:cubicBezTo>
                <a:cubicBezTo>
                  <a:pt x="1494" y="7024"/>
                  <a:pt x="1550" y="7287"/>
                  <a:pt x="1541" y="7727"/>
                </a:cubicBezTo>
                <a:cubicBezTo>
                  <a:pt x="1533" y="8188"/>
                  <a:pt x="1612" y="8139"/>
                  <a:pt x="1500" y="8593"/>
                </a:cubicBezTo>
                <a:cubicBezTo>
                  <a:pt x="1399" y="9001"/>
                  <a:pt x="1202" y="9469"/>
                  <a:pt x="1041" y="9856"/>
                </a:cubicBezTo>
                <a:cubicBezTo>
                  <a:pt x="635" y="10828"/>
                  <a:pt x="0" y="12370"/>
                  <a:pt x="729" y="13399"/>
                </a:cubicBezTo>
                <a:cubicBezTo>
                  <a:pt x="944" y="13703"/>
                  <a:pt x="1262" y="13693"/>
                  <a:pt x="1383" y="14123"/>
                </a:cubicBezTo>
                <a:cubicBezTo>
                  <a:pt x="1542" y="14693"/>
                  <a:pt x="1265" y="15631"/>
                  <a:pt x="1320" y="16258"/>
                </a:cubicBezTo>
                <a:cubicBezTo>
                  <a:pt x="1431" y="17521"/>
                  <a:pt x="2064" y="19116"/>
                  <a:pt x="3120" y="19116"/>
                </a:cubicBezTo>
                <a:cubicBezTo>
                  <a:pt x="3202" y="19116"/>
                  <a:pt x="3287" y="19106"/>
                  <a:pt x="3374" y="19086"/>
                </a:cubicBezTo>
                <a:cubicBezTo>
                  <a:pt x="3843" y="18978"/>
                  <a:pt x="4409" y="18504"/>
                  <a:pt x="4675" y="17979"/>
                </a:cubicBezTo>
                <a:cubicBezTo>
                  <a:pt x="4979" y="17375"/>
                  <a:pt x="4821" y="16845"/>
                  <a:pt x="4920" y="16196"/>
                </a:cubicBezTo>
                <a:cubicBezTo>
                  <a:pt x="5178" y="14493"/>
                  <a:pt x="5690" y="12962"/>
                  <a:pt x="5380" y="11125"/>
                </a:cubicBezTo>
                <a:cubicBezTo>
                  <a:pt x="5217" y="10161"/>
                  <a:pt x="4979" y="9740"/>
                  <a:pt x="5086" y="8754"/>
                </a:cubicBezTo>
                <a:cubicBezTo>
                  <a:pt x="5209" y="7603"/>
                  <a:pt x="4673" y="7530"/>
                  <a:pt x="4374" y="6607"/>
                </a:cubicBezTo>
                <a:cubicBezTo>
                  <a:pt x="4089" y="5724"/>
                  <a:pt x="4526" y="4743"/>
                  <a:pt x="4275" y="3875"/>
                </a:cubicBezTo>
                <a:cubicBezTo>
                  <a:pt x="4087" y="3225"/>
                  <a:pt x="3709" y="3035"/>
                  <a:pt x="3681" y="2262"/>
                </a:cubicBezTo>
                <a:cubicBezTo>
                  <a:pt x="3659" y="1681"/>
                  <a:pt x="3878" y="986"/>
                  <a:pt x="3639" y="444"/>
                </a:cubicBezTo>
                <a:cubicBezTo>
                  <a:pt x="3522" y="178"/>
                  <a:pt x="3319" y="1"/>
                  <a:pt x="31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01" name="Google Shape;601;p33"/>
          <p:cNvSpPr/>
          <p:nvPr/>
        </p:nvSpPr>
        <p:spPr>
          <a:xfrm>
            <a:off x="21068680" y="10471513"/>
            <a:ext cx="830829" cy="2075363"/>
          </a:xfrm>
          <a:custGeom>
            <a:avLst/>
            <a:gdLst/>
            <a:ahLst/>
            <a:cxnLst/>
            <a:rect l="l" t="t" r="r" b="b"/>
            <a:pathLst>
              <a:path w="4398" h="12130" extrusionOk="0">
                <a:moveTo>
                  <a:pt x="3238" y="1"/>
                </a:moveTo>
                <a:cubicBezTo>
                  <a:pt x="3187" y="598"/>
                  <a:pt x="3138" y="1199"/>
                  <a:pt x="3187" y="1822"/>
                </a:cubicBezTo>
                <a:cubicBezTo>
                  <a:pt x="3380" y="4316"/>
                  <a:pt x="2852" y="7489"/>
                  <a:pt x="753" y="8173"/>
                </a:cubicBezTo>
                <a:cubicBezTo>
                  <a:pt x="622" y="8216"/>
                  <a:pt x="484" y="8238"/>
                  <a:pt x="346" y="8238"/>
                </a:cubicBezTo>
                <a:cubicBezTo>
                  <a:pt x="262" y="8238"/>
                  <a:pt x="177" y="8230"/>
                  <a:pt x="94" y="8214"/>
                </a:cubicBezTo>
                <a:cubicBezTo>
                  <a:pt x="52" y="8587"/>
                  <a:pt x="0" y="8966"/>
                  <a:pt x="28" y="9270"/>
                </a:cubicBezTo>
                <a:cubicBezTo>
                  <a:pt x="139" y="10534"/>
                  <a:pt x="772" y="12130"/>
                  <a:pt x="1829" y="12130"/>
                </a:cubicBezTo>
                <a:cubicBezTo>
                  <a:pt x="1911" y="12130"/>
                  <a:pt x="1995" y="12120"/>
                  <a:pt x="2082" y="12100"/>
                </a:cubicBezTo>
                <a:cubicBezTo>
                  <a:pt x="2551" y="11991"/>
                  <a:pt x="3116" y="11517"/>
                  <a:pt x="3382" y="10992"/>
                </a:cubicBezTo>
                <a:cubicBezTo>
                  <a:pt x="3687" y="10388"/>
                  <a:pt x="3528" y="9858"/>
                  <a:pt x="3627" y="9209"/>
                </a:cubicBezTo>
                <a:cubicBezTo>
                  <a:pt x="3886" y="7506"/>
                  <a:pt x="4397" y="5976"/>
                  <a:pt x="4088" y="4139"/>
                </a:cubicBezTo>
                <a:cubicBezTo>
                  <a:pt x="3924" y="3174"/>
                  <a:pt x="3686" y="2753"/>
                  <a:pt x="3793" y="1767"/>
                </a:cubicBezTo>
                <a:cubicBezTo>
                  <a:pt x="3896" y="798"/>
                  <a:pt x="3534" y="591"/>
                  <a:pt x="3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02" name="Google Shape;602;p33"/>
          <p:cNvSpPr/>
          <p:nvPr/>
        </p:nvSpPr>
        <p:spPr>
          <a:xfrm>
            <a:off x="21379060" y="12477887"/>
            <a:ext cx="86900" cy="567688"/>
          </a:xfrm>
          <a:custGeom>
            <a:avLst/>
            <a:gdLst/>
            <a:ahLst/>
            <a:cxnLst/>
            <a:rect l="l" t="t" r="r" b="b"/>
            <a:pathLst>
              <a:path w="460" h="3318" extrusionOk="0">
                <a:moveTo>
                  <a:pt x="0" y="0"/>
                </a:moveTo>
                <a:lnTo>
                  <a:pt x="0" y="3317"/>
                </a:lnTo>
                <a:lnTo>
                  <a:pt x="460" y="3317"/>
                </a:lnTo>
                <a:lnTo>
                  <a:pt x="4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03" name="Google Shape;603;p33"/>
          <p:cNvSpPr/>
          <p:nvPr/>
        </p:nvSpPr>
        <p:spPr>
          <a:xfrm>
            <a:off x="21687829" y="10692455"/>
            <a:ext cx="770378" cy="2103421"/>
          </a:xfrm>
          <a:custGeom>
            <a:avLst/>
            <a:gdLst/>
            <a:ahLst/>
            <a:cxnLst/>
            <a:rect l="l" t="t" r="r" b="b"/>
            <a:pathLst>
              <a:path w="4078" h="12294" extrusionOk="0">
                <a:moveTo>
                  <a:pt x="2251" y="0"/>
                </a:moveTo>
                <a:cubicBezTo>
                  <a:pt x="2131" y="0"/>
                  <a:pt x="2027" y="101"/>
                  <a:pt x="2004" y="350"/>
                </a:cubicBezTo>
                <a:lnTo>
                  <a:pt x="1919" y="350"/>
                </a:lnTo>
                <a:cubicBezTo>
                  <a:pt x="1684" y="501"/>
                  <a:pt x="1875" y="997"/>
                  <a:pt x="1713" y="1249"/>
                </a:cubicBezTo>
                <a:cubicBezTo>
                  <a:pt x="1953" y="1399"/>
                  <a:pt x="1707" y="2153"/>
                  <a:pt x="1698" y="2443"/>
                </a:cubicBezTo>
                <a:cubicBezTo>
                  <a:pt x="1685" y="2790"/>
                  <a:pt x="1746" y="3451"/>
                  <a:pt x="1669" y="3752"/>
                </a:cubicBezTo>
                <a:cubicBezTo>
                  <a:pt x="1601" y="4012"/>
                  <a:pt x="1372" y="4057"/>
                  <a:pt x="1243" y="4256"/>
                </a:cubicBezTo>
                <a:cubicBezTo>
                  <a:pt x="1070" y="4518"/>
                  <a:pt x="1111" y="4687"/>
                  <a:pt x="1105" y="4971"/>
                </a:cubicBezTo>
                <a:cubicBezTo>
                  <a:pt x="1098" y="5267"/>
                  <a:pt x="1155" y="5236"/>
                  <a:pt x="1075" y="5527"/>
                </a:cubicBezTo>
                <a:cubicBezTo>
                  <a:pt x="1003" y="5789"/>
                  <a:pt x="861" y="6090"/>
                  <a:pt x="746" y="6339"/>
                </a:cubicBezTo>
                <a:cubicBezTo>
                  <a:pt x="456" y="6964"/>
                  <a:pt x="0" y="7956"/>
                  <a:pt x="523" y="8618"/>
                </a:cubicBezTo>
                <a:cubicBezTo>
                  <a:pt x="677" y="8813"/>
                  <a:pt x="905" y="8807"/>
                  <a:pt x="991" y="9084"/>
                </a:cubicBezTo>
                <a:cubicBezTo>
                  <a:pt x="1106" y="9450"/>
                  <a:pt x="907" y="10053"/>
                  <a:pt x="947" y="10456"/>
                </a:cubicBezTo>
                <a:cubicBezTo>
                  <a:pt x="1025" y="11268"/>
                  <a:pt x="1479" y="12294"/>
                  <a:pt x="2236" y="12294"/>
                </a:cubicBezTo>
                <a:cubicBezTo>
                  <a:pt x="2294" y="12294"/>
                  <a:pt x="2355" y="12288"/>
                  <a:pt x="2417" y="12275"/>
                </a:cubicBezTo>
                <a:cubicBezTo>
                  <a:pt x="2754" y="12205"/>
                  <a:pt x="3159" y="11901"/>
                  <a:pt x="3350" y="11563"/>
                </a:cubicBezTo>
                <a:cubicBezTo>
                  <a:pt x="3569" y="11174"/>
                  <a:pt x="3454" y="10834"/>
                  <a:pt x="3525" y="10415"/>
                </a:cubicBezTo>
                <a:cubicBezTo>
                  <a:pt x="3710" y="9321"/>
                  <a:pt x="4077" y="8337"/>
                  <a:pt x="3855" y="7155"/>
                </a:cubicBezTo>
                <a:cubicBezTo>
                  <a:pt x="3738" y="6536"/>
                  <a:pt x="3569" y="6266"/>
                  <a:pt x="3644" y="5631"/>
                </a:cubicBezTo>
                <a:cubicBezTo>
                  <a:pt x="3733" y="4890"/>
                  <a:pt x="3349" y="4844"/>
                  <a:pt x="3135" y="4250"/>
                </a:cubicBezTo>
                <a:cubicBezTo>
                  <a:pt x="2931" y="3683"/>
                  <a:pt x="3243" y="3050"/>
                  <a:pt x="3063" y="2493"/>
                </a:cubicBezTo>
                <a:cubicBezTo>
                  <a:pt x="2929" y="2074"/>
                  <a:pt x="2658" y="1953"/>
                  <a:pt x="2637" y="1455"/>
                </a:cubicBezTo>
                <a:cubicBezTo>
                  <a:pt x="2621" y="1082"/>
                  <a:pt x="2780" y="636"/>
                  <a:pt x="2607" y="286"/>
                </a:cubicBezTo>
                <a:cubicBezTo>
                  <a:pt x="2524" y="115"/>
                  <a:pt x="2378" y="0"/>
                  <a:pt x="22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04" name="Google Shape;604;p33"/>
          <p:cNvSpPr/>
          <p:nvPr/>
        </p:nvSpPr>
        <p:spPr>
          <a:xfrm>
            <a:off x="21862760" y="11460304"/>
            <a:ext cx="595448" cy="1334699"/>
          </a:xfrm>
          <a:custGeom>
            <a:avLst/>
            <a:gdLst/>
            <a:ahLst/>
            <a:cxnLst/>
            <a:rect l="l" t="t" r="r" b="b"/>
            <a:pathLst>
              <a:path w="3152" h="7801" extrusionOk="0">
                <a:moveTo>
                  <a:pt x="2321" y="0"/>
                </a:moveTo>
                <a:cubicBezTo>
                  <a:pt x="2284" y="384"/>
                  <a:pt x="2249" y="771"/>
                  <a:pt x="2284" y="1171"/>
                </a:cubicBezTo>
                <a:cubicBezTo>
                  <a:pt x="2422" y="2776"/>
                  <a:pt x="2045" y="4817"/>
                  <a:pt x="542" y="5256"/>
                </a:cubicBezTo>
                <a:cubicBezTo>
                  <a:pt x="446" y="5284"/>
                  <a:pt x="347" y="5298"/>
                  <a:pt x="248" y="5298"/>
                </a:cubicBezTo>
                <a:cubicBezTo>
                  <a:pt x="188" y="5298"/>
                  <a:pt x="128" y="5293"/>
                  <a:pt x="68" y="5283"/>
                </a:cubicBezTo>
                <a:cubicBezTo>
                  <a:pt x="38" y="5522"/>
                  <a:pt x="1" y="5765"/>
                  <a:pt x="21" y="5963"/>
                </a:cubicBezTo>
                <a:cubicBezTo>
                  <a:pt x="100" y="6775"/>
                  <a:pt x="553" y="7800"/>
                  <a:pt x="1310" y="7800"/>
                </a:cubicBezTo>
                <a:cubicBezTo>
                  <a:pt x="1369" y="7800"/>
                  <a:pt x="1430" y="7794"/>
                  <a:pt x="1493" y="7781"/>
                </a:cubicBezTo>
                <a:cubicBezTo>
                  <a:pt x="1828" y="7712"/>
                  <a:pt x="2233" y="7407"/>
                  <a:pt x="2424" y="7069"/>
                </a:cubicBezTo>
                <a:cubicBezTo>
                  <a:pt x="2643" y="6680"/>
                  <a:pt x="2528" y="6339"/>
                  <a:pt x="2599" y="5922"/>
                </a:cubicBezTo>
                <a:cubicBezTo>
                  <a:pt x="2784" y="4826"/>
                  <a:pt x="3151" y="3843"/>
                  <a:pt x="2929" y="2661"/>
                </a:cubicBezTo>
                <a:cubicBezTo>
                  <a:pt x="2812" y="2042"/>
                  <a:pt x="2643" y="1771"/>
                  <a:pt x="2718" y="1137"/>
                </a:cubicBezTo>
                <a:cubicBezTo>
                  <a:pt x="2793" y="514"/>
                  <a:pt x="2533" y="381"/>
                  <a:pt x="23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05" name="Google Shape;605;p33"/>
          <p:cNvSpPr/>
          <p:nvPr/>
        </p:nvSpPr>
        <p:spPr>
          <a:xfrm>
            <a:off x="18724684" y="12690039"/>
            <a:ext cx="62152" cy="365112"/>
          </a:xfrm>
          <a:custGeom>
            <a:avLst/>
            <a:gdLst/>
            <a:ahLst/>
            <a:cxnLst/>
            <a:rect l="l" t="t" r="r" b="b"/>
            <a:pathLst>
              <a:path w="329" h="2134" extrusionOk="0">
                <a:moveTo>
                  <a:pt x="1" y="0"/>
                </a:moveTo>
                <a:lnTo>
                  <a:pt x="1" y="2134"/>
                </a:lnTo>
                <a:lnTo>
                  <a:pt x="329" y="2134"/>
                </a:lnTo>
                <a:lnTo>
                  <a:pt x="3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606" name="Google Shape;606;p33"/>
          <p:cNvGrpSpPr/>
          <p:nvPr/>
        </p:nvGrpSpPr>
        <p:grpSpPr>
          <a:xfrm>
            <a:off x="14403603" y="11920048"/>
            <a:ext cx="10208205" cy="1613808"/>
            <a:chOff x="5624600" y="4561796"/>
            <a:chExt cx="3676499" cy="581902"/>
          </a:xfrm>
        </p:grpSpPr>
        <p:sp>
          <p:nvSpPr>
            <p:cNvPr id="607" name="Google Shape;607;p33"/>
            <p:cNvSpPr/>
            <p:nvPr/>
          </p:nvSpPr>
          <p:spPr>
            <a:xfrm>
              <a:off x="5624600" y="4561796"/>
              <a:ext cx="670477" cy="508083"/>
            </a:xfrm>
            <a:custGeom>
              <a:avLst/>
              <a:gdLst/>
              <a:ahLst/>
              <a:cxnLst/>
              <a:rect l="l" t="t" r="r" b="b"/>
              <a:pathLst>
                <a:path w="9462" h="7919" extrusionOk="0">
                  <a:moveTo>
                    <a:pt x="5400" y="0"/>
                  </a:moveTo>
                  <a:cubicBezTo>
                    <a:pt x="5161" y="0"/>
                    <a:pt x="4922" y="29"/>
                    <a:pt x="4697" y="96"/>
                  </a:cubicBezTo>
                  <a:cubicBezTo>
                    <a:pt x="4408" y="181"/>
                    <a:pt x="4064" y="359"/>
                    <a:pt x="3819" y="450"/>
                  </a:cubicBezTo>
                  <a:lnTo>
                    <a:pt x="4005" y="316"/>
                  </a:lnTo>
                  <a:cubicBezTo>
                    <a:pt x="3985" y="315"/>
                    <a:pt x="3966" y="315"/>
                    <a:pt x="3948" y="315"/>
                  </a:cubicBezTo>
                  <a:cubicBezTo>
                    <a:pt x="3071" y="315"/>
                    <a:pt x="2898" y="1391"/>
                    <a:pt x="2480" y="1878"/>
                  </a:cubicBezTo>
                  <a:cubicBezTo>
                    <a:pt x="2193" y="2212"/>
                    <a:pt x="2018" y="2370"/>
                    <a:pt x="1876" y="2831"/>
                  </a:cubicBezTo>
                  <a:cubicBezTo>
                    <a:pt x="1743" y="3254"/>
                    <a:pt x="1618" y="3647"/>
                    <a:pt x="1319" y="3993"/>
                  </a:cubicBezTo>
                  <a:cubicBezTo>
                    <a:pt x="891" y="4490"/>
                    <a:pt x="1" y="4660"/>
                    <a:pt x="24" y="5410"/>
                  </a:cubicBezTo>
                  <a:cubicBezTo>
                    <a:pt x="35" y="5817"/>
                    <a:pt x="171" y="6169"/>
                    <a:pt x="127" y="6606"/>
                  </a:cubicBezTo>
                  <a:cubicBezTo>
                    <a:pt x="92" y="6938"/>
                    <a:pt x="95" y="7309"/>
                    <a:pt x="31" y="7620"/>
                  </a:cubicBezTo>
                  <a:cubicBezTo>
                    <a:pt x="200" y="7628"/>
                    <a:pt x="371" y="7631"/>
                    <a:pt x="541" y="7631"/>
                  </a:cubicBezTo>
                  <a:cubicBezTo>
                    <a:pt x="981" y="7631"/>
                    <a:pt x="1422" y="7611"/>
                    <a:pt x="1862" y="7611"/>
                  </a:cubicBezTo>
                  <a:cubicBezTo>
                    <a:pt x="2036" y="7611"/>
                    <a:pt x="2210" y="7614"/>
                    <a:pt x="2384" y="7623"/>
                  </a:cubicBezTo>
                  <a:cubicBezTo>
                    <a:pt x="3304" y="7672"/>
                    <a:pt x="4182" y="7891"/>
                    <a:pt x="5109" y="7891"/>
                  </a:cubicBezTo>
                  <a:cubicBezTo>
                    <a:pt x="5112" y="7891"/>
                    <a:pt x="5114" y="7891"/>
                    <a:pt x="5116" y="7891"/>
                  </a:cubicBezTo>
                  <a:cubicBezTo>
                    <a:pt x="5128" y="7891"/>
                    <a:pt x="5140" y="7891"/>
                    <a:pt x="5152" y="7891"/>
                  </a:cubicBezTo>
                  <a:cubicBezTo>
                    <a:pt x="6075" y="7891"/>
                    <a:pt x="7007" y="7918"/>
                    <a:pt x="7935" y="7918"/>
                  </a:cubicBezTo>
                  <a:cubicBezTo>
                    <a:pt x="8446" y="7918"/>
                    <a:pt x="8955" y="7910"/>
                    <a:pt x="9461" y="7885"/>
                  </a:cubicBezTo>
                  <a:cubicBezTo>
                    <a:pt x="9460" y="7341"/>
                    <a:pt x="9312" y="6798"/>
                    <a:pt x="9330" y="6243"/>
                  </a:cubicBezTo>
                  <a:cubicBezTo>
                    <a:pt x="9351" y="5516"/>
                    <a:pt x="9340" y="5238"/>
                    <a:pt x="8958" y="4614"/>
                  </a:cubicBezTo>
                  <a:cubicBezTo>
                    <a:pt x="8696" y="4185"/>
                    <a:pt x="9007" y="3959"/>
                    <a:pt x="8870" y="3551"/>
                  </a:cubicBezTo>
                  <a:cubicBezTo>
                    <a:pt x="8723" y="3113"/>
                    <a:pt x="8260" y="3271"/>
                    <a:pt x="8228" y="2745"/>
                  </a:cubicBezTo>
                  <a:cubicBezTo>
                    <a:pt x="8200" y="2244"/>
                    <a:pt x="8421" y="1898"/>
                    <a:pt x="8112" y="1425"/>
                  </a:cubicBezTo>
                  <a:cubicBezTo>
                    <a:pt x="7803" y="949"/>
                    <a:pt x="7452" y="1054"/>
                    <a:pt x="7061" y="795"/>
                  </a:cubicBezTo>
                  <a:cubicBezTo>
                    <a:pt x="6624" y="503"/>
                    <a:pt x="6567" y="161"/>
                    <a:pt x="5959" y="51"/>
                  </a:cubicBezTo>
                  <a:cubicBezTo>
                    <a:pt x="5777" y="18"/>
                    <a:pt x="5588" y="0"/>
                    <a:pt x="54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6383225" y="4589898"/>
              <a:ext cx="597633" cy="514114"/>
            </a:xfrm>
            <a:custGeom>
              <a:avLst/>
              <a:gdLst/>
              <a:ahLst/>
              <a:cxnLst/>
              <a:rect l="l" t="t" r="r" b="b"/>
              <a:pathLst>
                <a:path w="8434" h="8013" extrusionOk="0">
                  <a:moveTo>
                    <a:pt x="4414" y="0"/>
                  </a:moveTo>
                  <a:cubicBezTo>
                    <a:pt x="3994" y="0"/>
                    <a:pt x="3451" y="37"/>
                    <a:pt x="3170" y="196"/>
                  </a:cubicBezTo>
                  <a:cubicBezTo>
                    <a:pt x="3193" y="195"/>
                    <a:pt x="3218" y="189"/>
                    <a:pt x="3241" y="189"/>
                  </a:cubicBezTo>
                  <a:cubicBezTo>
                    <a:pt x="3246" y="189"/>
                    <a:pt x="3250" y="189"/>
                    <a:pt x="3254" y="190"/>
                  </a:cubicBezTo>
                  <a:lnTo>
                    <a:pt x="3023" y="322"/>
                  </a:lnTo>
                  <a:cubicBezTo>
                    <a:pt x="3055" y="273"/>
                    <a:pt x="3107" y="233"/>
                    <a:pt x="3170" y="196"/>
                  </a:cubicBezTo>
                  <a:lnTo>
                    <a:pt x="3170" y="196"/>
                  </a:lnTo>
                  <a:cubicBezTo>
                    <a:pt x="2612" y="223"/>
                    <a:pt x="1888" y="1010"/>
                    <a:pt x="1574" y="1375"/>
                  </a:cubicBezTo>
                  <a:cubicBezTo>
                    <a:pt x="1000" y="2043"/>
                    <a:pt x="746" y="2898"/>
                    <a:pt x="581" y="3733"/>
                  </a:cubicBezTo>
                  <a:cubicBezTo>
                    <a:pt x="330" y="5010"/>
                    <a:pt x="1" y="6462"/>
                    <a:pt x="111" y="7757"/>
                  </a:cubicBezTo>
                  <a:cubicBezTo>
                    <a:pt x="676" y="7749"/>
                    <a:pt x="1243" y="7734"/>
                    <a:pt x="1810" y="7734"/>
                  </a:cubicBezTo>
                  <a:cubicBezTo>
                    <a:pt x="2528" y="7734"/>
                    <a:pt x="3246" y="7758"/>
                    <a:pt x="3957" y="7851"/>
                  </a:cubicBezTo>
                  <a:cubicBezTo>
                    <a:pt x="4253" y="7889"/>
                    <a:pt x="4553" y="7900"/>
                    <a:pt x="4855" y="7900"/>
                  </a:cubicBezTo>
                  <a:cubicBezTo>
                    <a:pt x="5274" y="7900"/>
                    <a:pt x="5696" y="7879"/>
                    <a:pt x="6114" y="7879"/>
                  </a:cubicBezTo>
                  <a:cubicBezTo>
                    <a:pt x="6575" y="7879"/>
                    <a:pt x="7030" y="7904"/>
                    <a:pt x="7470" y="8013"/>
                  </a:cubicBezTo>
                  <a:cubicBezTo>
                    <a:pt x="7441" y="7053"/>
                    <a:pt x="7282" y="6124"/>
                    <a:pt x="7281" y="5150"/>
                  </a:cubicBezTo>
                  <a:cubicBezTo>
                    <a:pt x="7281" y="4756"/>
                    <a:pt x="7242" y="4365"/>
                    <a:pt x="7650" y="4139"/>
                  </a:cubicBezTo>
                  <a:cubicBezTo>
                    <a:pt x="8094" y="3895"/>
                    <a:pt x="8359" y="4163"/>
                    <a:pt x="8394" y="3555"/>
                  </a:cubicBezTo>
                  <a:cubicBezTo>
                    <a:pt x="8434" y="2858"/>
                    <a:pt x="7884" y="1854"/>
                    <a:pt x="7456" y="1297"/>
                  </a:cubicBezTo>
                  <a:cubicBezTo>
                    <a:pt x="6827" y="476"/>
                    <a:pt x="5880" y="76"/>
                    <a:pt x="4830" y="12"/>
                  </a:cubicBezTo>
                  <a:cubicBezTo>
                    <a:pt x="4726" y="6"/>
                    <a:pt x="4579" y="0"/>
                    <a:pt x="4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6457083" y="4643249"/>
              <a:ext cx="2844017" cy="500449"/>
            </a:xfrm>
            <a:custGeom>
              <a:avLst/>
              <a:gdLst/>
              <a:ahLst/>
              <a:cxnLst/>
              <a:rect l="l" t="t" r="r" b="b"/>
              <a:pathLst>
                <a:path w="23674" h="5708" extrusionOk="0">
                  <a:moveTo>
                    <a:pt x="7275" y="1"/>
                  </a:moveTo>
                  <a:cubicBezTo>
                    <a:pt x="7194" y="1"/>
                    <a:pt x="7112" y="5"/>
                    <a:pt x="7031" y="15"/>
                  </a:cubicBezTo>
                  <a:lnTo>
                    <a:pt x="7372" y="15"/>
                  </a:lnTo>
                  <a:cubicBezTo>
                    <a:pt x="6221" y="15"/>
                    <a:pt x="5274" y="85"/>
                    <a:pt x="4201" y="573"/>
                  </a:cubicBezTo>
                  <a:cubicBezTo>
                    <a:pt x="3220" y="1017"/>
                    <a:pt x="2985" y="1794"/>
                    <a:pt x="2264" y="2518"/>
                  </a:cubicBezTo>
                  <a:cubicBezTo>
                    <a:pt x="1756" y="3026"/>
                    <a:pt x="546" y="2705"/>
                    <a:pt x="238" y="3170"/>
                  </a:cubicBezTo>
                  <a:cubicBezTo>
                    <a:pt x="0" y="3531"/>
                    <a:pt x="121" y="4866"/>
                    <a:pt x="269" y="5707"/>
                  </a:cubicBezTo>
                  <a:lnTo>
                    <a:pt x="22843" y="5707"/>
                  </a:lnTo>
                  <a:cubicBezTo>
                    <a:pt x="22844" y="5587"/>
                    <a:pt x="22855" y="5467"/>
                    <a:pt x="22876" y="5347"/>
                  </a:cubicBezTo>
                  <a:cubicBezTo>
                    <a:pt x="22968" y="4824"/>
                    <a:pt x="23674" y="4773"/>
                    <a:pt x="23461" y="4378"/>
                  </a:cubicBezTo>
                  <a:cubicBezTo>
                    <a:pt x="23356" y="4184"/>
                    <a:pt x="23160" y="4125"/>
                    <a:pt x="22940" y="4125"/>
                  </a:cubicBezTo>
                  <a:cubicBezTo>
                    <a:pt x="22627" y="4125"/>
                    <a:pt x="22264" y="4244"/>
                    <a:pt x="22047" y="4259"/>
                  </a:cubicBezTo>
                  <a:cubicBezTo>
                    <a:pt x="21864" y="4271"/>
                    <a:pt x="21674" y="4279"/>
                    <a:pt x="21483" y="4279"/>
                  </a:cubicBezTo>
                  <a:cubicBezTo>
                    <a:pt x="21110" y="4279"/>
                    <a:pt x="20733" y="4247"/>
                    <a:pt x="20389" y="4150"/>
                  </a:cubicBezTo>
                  <a:cubicBezTo>
                    <a:pt x="19500" y="3896"/>
                    <a:pt x="18860" y="3099"/>
                    <a:pt x="17952" y="2951"/>
                  </a:cubicBezTo>
                  <a:cubicBezTo>
                    <a:pt x="17688" y="2908"/>
                    <a:pt x="17434" y="2891"/>
                    <a:pt x="17185" y="2891"/>
                  </a:cubicBezTo>
                  <a:cubicBezTo>
                    <a:pt x="16511" y="2891"/>
                    <a:pt x="15873" y="3013"/>
                    <a:pt x="15173" y="3062"/>
                  </a:cubicBezTo>
                  <a:cubicBezTo>
                    <a:pt x="15110" y="3066"/>
                    <a:pt x="15047" y="3068"/>
                    <a:pt x="14984" y="3068"/>
                  </a:cubicBezTo>
                  <a:cubicBezTo>
                    <a:pt x="14239" y="3068"/>
                    <a:pt x="13511" y="2790"/>
                    <a:pt x="12748" y="2790"/>
                  </a:cubicBezTo>
                  <a:cubicBezTo>
                    <a:pt x="12743" y="2790"/>
                    <a:pt x="12738" y="2790"/>
                    <a:pt x="12733" y="2790"/>
                  </a:cubicBezTo>
                  <a:cubicBezTo>
                    <a:pt x="12563" y="2790"/>
                    <a:pt x="12403" y="2794"/>
                    <a:pt x="12250" y="2794"/>
                  </a:cubicBezTo>
                  <a:cubicBezTo>
                    <a:pt x="11646" y="2794"/>
                    <a:pt x="11157" y="2739"/>
                    <a:pt x="10675" y="2195"/>
                  </a:cubicBezTo>
                  <a:cubicBezTo>
                    <a:pt x="9823" y="1230"/>
                    <a:pt x="8584" y="1"/>
                    <a:pt x="7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610" name="Google Shape;610;p33"/>
          <p:cNvSpPr/>
          <p:nvPr/>
        </p:nvSpPr>
        <p:spPr>
          <a:xfrm>
            <a:off x="18327405" y="10632167"/>
            <a:ext cx="770189" cy="2103421"/>
          </a:xfrm>
          <a:custGeom>
            <a:avLst/>
            <a:gdLst/>
            <a:ahLst/>
            <a:cxnLst/>
            <a:rect l="l" t="t" r="r" b="b"/>
            <a:pathLst>
              <a:path w="4077" h="12294" extrusionOk="0">
                <a:moveTo>
                  <a:pt x="2250" y="0"/>
                </a:moveTo>
                <a:cubicBezTo>
                  <a:pt x="2130" y="0"/>
                  <a:pt x="2026" y="100"/>
                  <a:pt x="2003" y="348"/>
                </a:cubicBezTo>
                <a:lnTo>
                  <a:pt x="1919" y="348"/>
                </a:lnTo>
                <a:cubicBezTo>
                  <a:pt x="1683" y="501"/>
                  <a:pt x="1875" y="996"/>
                  <a:pt x="1713" y="1249"/>
                </a:cubicBezTo>
                <a:cubicBezTo>
                  <a:pt x="1951" y="1398"/>
                  <a:pt x="1706" y="2151"/>
                  <a:pt x="1696" y="2443"/>
                </a:cubicBezTo>
                <a:cubicBezTo>
                  <a:pt x="1683" y="2789"/>
                  <a:pt x="1745" y="3451"/>
                  <a:pt x="1669" y="3751"/>
                </a:cubicBezTo>
                <a:cubicBezTo>
                  <a:pt x="1599" y="4012"/>
                  <a:pt x="1372" y="4056"/>
                  <a:pt x="1241" y="4256"/>
                </a:cubicBezTo>
                <a:cubicBezTo>
                  <a:pt x="1069" y="4518"/>
                  <a:pt x="1110" y="4686"/>
                  <a:pt x="1103" y="4970"/>
                </a:cubicBezTo>
                <a:cubicBezTo>
                  <a:pt x="1098" y="5265"/>
                  <a:pt x="1154" y="5235"/>
                  <a:pt x="1075" y="5526"/>
                </a:cubicBezTo>
                <a:cubicBezTo>
                  <a:pt x="1002" y="5788"/>
                  <a:pt x="860" y="6089"/>
                  <a:pt x="745" y="6338"/>
                </a:cubicBezTo>
                <a:cubicBezTo>
                  <a:pt x="455" y="6963"/>
                  <a:pt x="0" y="7955"/>
                  <a:pt x="522" y="8617"/>
                </a:cubicBezTo>
                <a:cubicBezTo>
                  <a:pt x="677" y="8813"/>
                  <a:pt x="904" y="8806"/>
                  <a:pt x="991" y="9082"/>
                </a:cubicBezTo>
                <a:cubicBezTo>
                  <a:pt x="1104" y="9449"/>
                  <a:pt x="906" y="10052"/>
                  <a:pt x="945" y="10456"/>
                </a:cubicBezTo>
                <a:cubicBezTo>
                  <a:pt x="1024" y="11268"/>
                  <a:pt x="1480" y="12293"/>
                  <a:pt x="2236" y="12293"/>
                </a:cubicBezTo>
                <a:cubicBezTo>
                  <a:pt x="2295" y="12293"/>
                  <a:pt x="2355" y="12287"/>
                  <a:pt x="2417" y="12274"/>
                </a:cubicBezTo>
                <a:cubicBezTo>
                  <a:pt x="2753" y="12205"/>
                  <a:pt x="3159" y="11900"/>
                  <a:pt x="3350" y="11561"/>
                </a:cubicBezTo>
                <a:cubicBezTo>
                  <a:pt x="3568" y="11174"/>
                  <a:pt x="3454" y="10832"/>
                  <a:pt x="3525" y="10415"/>
                </a:cubicBezTo>
                <a:cubicBezTo>
                  <a:pt x="3710" y="9321"/>
                  <a:pt x="4077" y="8336"/>
                  <a:pt x="3855" y="7154"/>
                </a:cubicBezTo>
                <a:cubicBezTo>
                  <a:pt x="3738" y="6534"/>
                  <a:pt x="3567" y="6264"/>
                  <a:pt x="3643" y="5629"/>
                </a:cubicBezTo>
                <a:cubicBezTo>
                  <a:pt x="3732" y="4890"/>
                  <a:pt x="3348" y="4842"/>
                  <a:pt x="3133" y="4249"/>
                </a:cubicBezTo>
                <a:cubicBezTo>
                  <a:pt x="2930" y="3682"/>
                  <a:pt x="3242" y="3050"/>
                  <a:pt x="3063" y="2492"/>
                </a:cubicBezTo>
                <a:cubicBezTo>
                  <a:pt x="2928" y="2074"/>
                  <a:pt x="2657" y="1951"/>
                  <a:pt x="2636" y="1455"/>
                </a:cubicBezTo>
                <a:cubicBezTo>
                  <a:pt x="2620" y="1080"/>
                  <a:pt x="2778" y="634"/>
                  <a:pt x="2607" y="285"/>
                </a:cubicBezTo>
                <a:cubicBezTo>
                  <a:pt x="2523" y="115"/>
                  <a:pt x="2378" y="0"/>
                  <a:pt x="22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11" name="Google Shape;611;p33"/>
          <p:cNvSpPr/>
          <p:nvPr/>
        </p:nvSpPr>
        <p:spPr>
          <a:xfrm>
            <a:off x="18501956" y="11399675"/>
            <a:ext cx="595637" cy="1334699"/>
          </a:xfrm>
          <a:custGeom>
            <a:avLst/>
            <a:gdLst/>
            <a:ahLst/>
            <a:cxnLst/>
            <a:rect l="l" t="t" r="r" b="b"/>
            <a:pathLst>
              <a:path w="3153" h="7801" extrusionOk="0">
                <a:moveTo>
                  <a:pt x="2322" y="1"/>
                </a:moveTo>
                <a:cubicBezTo>
                  <a:pt x="2286" y="385"/>
                  <a:pt x="2251" y="771"/>
                  <a:pt x="2285" y="1172"/>
                </a:cubicBezTo>
                <a:cubicBezTo>
                  <a:pt x="2423" y="2775"/>
                  <a:pt x="2045" y="4817"/>
                  <a:pt x="541" y="5257"/>
                </a:cubicBezTo>
                <a:cubicBezTo>
                  <a:pt x="446" y="5284"/>
                  <a:pt x="348" y="5298"/>
                  <a:pt x="250" y="5298"/>
                </a:cubicBezTo>
                <a:cubicBezTo>
                  <a:pt x="190" y="5298"/>
                  <a:pt x="130" y="5292"/>
                  <a:pt x="70" y="5282"/>
                </a:cubicBezTo>
                <a:cubicBezTo>
                  <a:pt x="39" y="5523"/>
                  <a:pt x="0" y="5766"/>
                  <a:pt x="21" y="5962"/>
                </a:cubicBezTo>
                <a:cubicBezTo>
                  <a:pt x="100" y="6775"/>
                  <a:pt x="556" y="7801"/>
                  <a:pt x="1312" y="7801"/>
                </a:cubicBezTo>
                <a:cubicBezTo>
                  <a:pt x="1371" y="7801"/>
                  <a:pt x="1431" y="7795"/>
                  <a:pt x="1493" y="7782"/>
                </a:cubicBezTo>
                <a:cubicBezTo>
                  <a:pt x="1829" y="7712"/>
                  <a:pt x="2235" y="7408"/>
                  <a:pt x="2426" y="7069"/>
                </a:cubicBezTo>
                <a:cubicBezTo>
                  <a:pt x="2644" y="6681"/>
                  <a:pt x="2530" y="6340"/>
                  <a:pt x="2601" y="5922"/>
                </a:cubicBezTo>
                <a:cubicBezTo>
                  <a:pt x="2786" y="4827"/>
                  <a:pt x="3153" y="3843"/>
                  <a:pt x="2931" y="2662"/>
                </a:cubicBezTo>
                <a:cubicBezTo>
                  <a:pt x="2814" y="2042"/>
                  <a:pt x="2643" y="1772"/>
                  <a:pt x="2719" y="1137"/>
                </a:cubicBezTo>
                <a:cubicBezTo>
                  <a:pt x="2793" y="514"/>
                  <a:pt x="2533" y="382"/>
                  <a:pt x="23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12" name="Google Shape;612;p33"/>
          <p:cNvSpPr/>
          <p:nvPr/>
        </p:nvSpPr>
        <p:spPr>
          <a:xfrm>
            <a:off x="18699987" y="12690067"/>
            <a:ext cx="86911" cy="417600"/>
          </a:xfrm>
          <a:custGeom>
            <a:avLst/>
            <a:gdLst/>
            <a:ahLst/>
            <a:cxnLst/>
            <a:rect l="l" t="t" r="r" b="b"/>
            <a:pathLst>
              <a:path w="330" h="2133" extrusionOk="0">
                <a:moveTo>
                  <a:pt x="1" y="1"/>
                </a:moveTo>
                <a:lnTo>
                  <a:pt x="1" y="2133"/>
                </a:lnTo>
                <a:lnTo>
                  <a:pt x="330" y="2133"/>
                </a:lnTo>
                <a:lnTo>
                  <a:pt x="3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13" name="Google Shape;613;p33"/>
          <p:cNvSpPr/>
          <p:nvPr/>
        </p:nvSpPr>
        <p:spPr>
          <a:xfrm>
            <a:off x="-203147" y="13198802"/>
            <a:ext cx="24814949" cy="644205"/>
          </a:xfrm>
          <a:custGeom>
            <a:avLst/>
            <a:gdLst/>
            <a:ahLst/>
            <a:cxnLst/>
            <a:rect l="l" t="t" r="r" b="b"/>
            <a:pathLst>
              <a:path w="36230" h="2243" extrusionOk="0">
                <a:moveTo>
                  <a:pt x="0" y="1"/>
                </a:moveTo>
                <a:lnTo>
                  <a:pt x="0" y="2242"/>
                </a:lnTo>
                <a:lnTo>
                  <a:pt x="36230" y="2242"/>
                </a:lnTo>
                <a:lnTo>
                  <a:pt x="3623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14" name="Google Shape;614;p33"/>
          <p:cNvSpPr/>
          <p:nvPr/>
        </p:nvSpPr>
        <p:spPr>
          <a:xfrm>
            <a:off x="23444439" y="12713947"/>
            <a:ext cx="112213" cy="644165"/>
          </a:xfrm>
          <a:custGeom>
            <a:avLst/>
            <a:gdLst/>
            <a:ahLst/>
            <a:cxnLst/>
            <a:rect l="l" t="t" r="r" b="b"/>
            <a:pathLst>
              <a:path w="594" h="3765" extrusionOk="0">
                <a:moveTo>
                  <a:pt x="1" y="1"/>
                </a:moveTo>
                <a:lnTo>
                  <a:pt x="1" y="3765"/>
                </a:lnTo>
                <a:lnTo>
                  <a:pt x="594" y="3765"/>
                </a:lnTo>
                <a:lnTo>
                  <a:pt x="5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15" name="Google Shape;615;p33"/>
          <p:cNvSpPr/>
          <p:nvPr/>
        </p:nvSpPr>
        <p:spPr>
          <a:xfrm>
            <a:off x="22085106" y="12750666"/>
            <a:ext cx="62341" cy="364941"/>
          </a:xfrm>
          <a:custGeom>
            <a:avLst/>
            <a:gdLst/>
            <a:ahLst/>
            <a:cxnLst/>
            <a:rect l="l" t="t" r="r" b="b"/>
            <a:pathLst>
              <a:path w="330" h="2133" extrusionOk="0">
                <a:moveTo>
                  <a:pt x="1" y="1"/>
                </a:moveTo>
                <a:lnTo>
                  <a:pt x="1" y="2133"/>
                </a:lnTo>
                <a:lnTo>
                  <a:pt x="330" y="2133"/>
                </a:lnTo>
                <a:lnTo>
                  <a:pt x="3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3373688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4"/>
          <p:cNvSpPr/>
          <p:nvPr/>
        </p:nvSpPr>
        <p:spPr>
          <a:xfrm flipH="1">
            <a:off x="-283339" y="12289333"/>
            <a:ext cx="25275224" cy="2072448"/>
          </a:xfrm>
          <a:custGeom>
            <a:avLst/>
            <a:gdLst/>
            <a:ahLst/>
            <a:cxnLst/>
            <a:rect l="l" t="t" r="r" b="b"/>
            <a:pathLst>
              <a:path w="159386" h="45898" extrusionOk="0">
                <a:moveTo>
                  <a:pt x="73890" y="0"/>
                </a:moveTo>
                <a:cubicBezTo>
                  <a:pt x="72986" y="0"/>
                  <a:pt x="72064" y="112"/>
                  <a:pt x="71213" y="174"/>
                </a:cubicBezTo>
                <a:cubicBezTo>
                  <a:pt x="68995" y="335"/>
                  <a:pt x="66830" y="328"/>
                  <a:pt x="64642" y="794"/>
                </a:cubicBezTo>
                <a:cubicBezTo>
                  <a:pt x="63759" y="983"/>
                  <a:pt x="62729" y="1098"/>
                  <a:pt x="61894" y="1434"/>
                </a:cubicBezTo>
                <a:cubicBezTo>
                  <a:pt x="61427" y="1621"/>
                  <a:pt x="60978" y="1696"/>
                  <a:pt x="60533" y="1696"/>
                </a:cubicBezTo>
                <a:cubicBezTo>
                  <a:pt x="59839" y="1696"/>
                  <a:pt x="59156" y="1514"/>
                  <a:pt x="58436" y="1293"/>
                </a:cubicBezTo>
                <a:cubicBezTo>
                  <a:pt x="57566" y="1025"/>
                  <a:pt x="56787" y="808"/>
                  <a:pt x="56016" y="808"/>
                </a:cubicBezTo>
                <a:cubicBezTo>
                  <a:pt x="55375" y="808"/>
                  <a:pt x="54739" y="958"/>
                  <a:pt x="54060" y="1353"/>
                </a:cubicBezTo>
                <a:cubicBezTo>
                  <a:pt x="53281" y="1807"/>
                  <a:pt x="52561" y="2382"/>
                  <a:pt x="51708" y="2710"/>
                </a:cubicBezTo>
                <a:cubicBezTo>
                  <a:pt x="51323" y="2857"/>
                  <a:pt x="50962" y="2917"/>
                  <a:pt x="50607" y="2917"/>
                </a:cubicBezTo>
                <a:cubicBezTo>
                  <a:pt x="50011" y="2917"/>
                  <a:pt x="49433" y="2749"/>
                  <a:pt x="48788" y="2549"/>
                </a:cubicBezTo>
                <a:cubicBezTo>
                  <a:pt x="48438" y="2441"/>
                  <a:pt x="48077" y="2394"/>
                  <a:pt x="47712" y="2394"/>
                </a:cubicBezTo>
                <a:cubicBezTo>
                  <a:pt x="46462" y="2394"/>
                  <a:pt x="45167" y="2943"/>
                  <a:pt x="44098" y="3432"/>
                </a:cubicBezTo>
                <a:cubicBezTo>
                  <a:pt x="42381" y="4218"/>
                  <a:pt x="40597" y="4647"/>
                  <a:pt x="38705" y="4647"/>
                </a:cubicBezTo>
                <a:cubicBezTo>
                  <a:pt x="38517" y="4647"/>
                  <a:pt x="38327" y="4642"/>
                  <a:pt x="38137" y="4634"/>
                </a:cubicBezTo>
                <a:cubicBezTo>
                  <a:pt x="36389" y="4555"/>
                  <a:pt x="34520" y="4038"/>
                  <a:pt x="32727" y="4038"/>
                </a:cubicBezTo>
                <a:cubicBezTo>
                  <a:pt x="31520" y="4038"/>
                  <a:pt x="30347" y="4272"/>
                  <a:pt x="29270" y="5034"/>
                </a:cubicBezTo>
                <a:cubicBezTo>
                  <a:pt x="27988" y="5940"/>
                  <a:pt x="26544" y="6467"/>
                  <a:pt x="24953" y="6467"/>
                </a:cubicBezTo>
                <a:cubicBezTo>
                  <a:pt x="24689" y="6467"/>
                  <a:pt x="24416" y="6450"/>
                  <a:pt x="24145" y="6450"/>
                </a:cubicBezTo>
                <a:cubicBezTo>
                  <a:pt x="23797" y="6450"/>
                  <a:pt x="23452" y="6477"/>
                  <a:pt x="23130" y="6603"/>
                </a:cubicBezTo>
                <a:cubicBezTo>
                  <a:pt x="21389" y="7284"/>
                  <a:pt x="19360" y="7415"/>
                  <a:pt x="17505" y="7692"/>
                </a:cubicBezTo>
                <a:cubicBezTo>
                  <a:pt x="16639" y="7822"/>
                  <a:pt x="15355" y="8196"/>
                  <a:pt x="14039" y="8432"/>
                </a:cubicBezTo>
                <a:lnTo>
                  <a:pt x="10594" y="8432"/>
                </a:lnTo>
                <a:cubicBezTo>
                  <a:pt x="9823" y="8176"/>
                  <a:pt x="9232" y="7651"/>
                  <a:pt x="8980" y="6700"/>
                </a:cubicBezTo>
                <a:cubicBezTo>
                  <a:pt x="8942" y="6555"/>
                  <a:pt x="8817" y="6468"/>
                  <a:pt x="8688" y="6468"/>
                </a:cubicBezTo>
                <a:cubicBezTo>
                  <a:pt x="8606" y="6468"/>
                  <a:pt x="8522" y="6504"/>
                  <a:pt x="8458" y="6583"/>
                </a:cubicBezTo>
                <a:cubicBezTo>
                  <a:pt x="7740" y="7480"/>
                  <a:pt x="6780" y="7678"/>
                  <a:pt x="5753" y="7678"/>
                </a:cubicBezTo>
                <a:cubicBezTo>
                  <a:pt x="4938" y="7678"/>
                  <a:pt x="4080" y="7554"/>
                  <a:pt x="3267" y="7554"/>
                </a:cubicBezTo>
                <a:cubicBezTo>
                  <a:pt x="2903" y="7554"/>
                  <a:pt x="2549" y="7578"/>
                  <a:pt x="2210" y="7651"/>
                </a:cubicBezTo>
                <a:cubicBezTo>
                  <a:pt x="1522" y="7799"/>
                  <a:pt x="752" y="8084"/>
                  <a:pt x="1" y="8161"/>
                </a:cubicBezTo>
                <a:lnTo>
                  <a:pt x="1" y="45898"/>
                </a:lnTo>
                <a:lnTo>
                  <a:pt x="159385" y="45898"/>
                </a:lnTo>
                <a:lnTo>
                  <a:pt x="159385" y="12086"/>
                </a:lnTo>
                <a:lnTo>
                  <a:pt x="151362" y="8432"/>
                </a:lnTo>
                <a:cubicBezTo>
                  <a:pt x="151082" y="8271"/>
                  <a:pt x="150797" y="8106"/>
                  <a:pt x="150483" y="7960"/>
                </a:cubicBezTo>
                <a:cubicBezTo>
                  <a:pt x="149939" y="7707"/>
                  <a:pt x="148328" y="7611"/>
                  <a:pt x="148056" y="7190"/>
                </a:cubicBezTo>
                <a:cubicBezTo>
                  <a:pt x="147989" y="7087"/>
                  <a:pt x="147886" y="7036"/>
                  <a:pt x="147786" y="7036"/>
                </a:cubicBezTo>
                <a:cubicBezTo>
                  <a:pt x="147659" y="7036"/>
                  <a:pt x="147537" y="7119"/>
                  <a:pt x="147506" y="7281"/>
                </a:cubicBezTo>
                <a:cubicBezTo>
                  <a:pt x="147391" y="7867"/>
                  <a:pt x="146720" y="8257"/>
                  <a:pt x="146025" y="8432"/>
                </a:cubicBezTo>
                <a:lnTo>
                  <a:pt x="144568" y="8432"/>
                </a:lnTo>
                <a:cubicBezTo>
                  <a:pt x="143975" y="8219"/>
                  <a:pt x="143423" y="8152"/>
                  <a:pt x="142781" y="8152"/>
                </a:cubicBezTo>
                <a:cubicBezTo>
                  <a:pt x="142164" y="8152"/>
                  <a:pt x="141551" y="8175"/>
                  <a:pt x="140942" y="8175"/>
                </a:cubicBezTo>
                <a:cubicBezTo>
                  <a:pt x="139979" y="8175"/>
                  <a:pt x="139028" y="8119"/>
                  <a:pt x="138101" y="7829"/>
                </a:cubicBezTo>
                <a:cubicBezTo>
                  <a:pt x="137751" y="7720"/>
                  <a:pt x="137432" y="7678"/>
                  <a:pt x="137131" y="7678"/>
                </a:cubicBezTo>
                <a:cubicBezTo>
                  <a:pt x="136120" y="7678"/>
                  <a:pt x="135309" y="8153"/>
                  <a:pt x="134152" y="8153"/>
                </a:cubicBezTo>
                <a:cubicBezTo>
                  <a:pt x="134111" y="8153"/>
                  <a:pt x="134071" y="8152"/>
                  <a:pt x="134030" y="8151"/>
                </a:cubicBezTo>
                <a:cubicBezTo>
                  <a:pt x="132999" y="8122"/>
                  <a:pt x="132415" y="7680"/>
                  <a:pt x="131567" y="7186"/>
                </a:cubicBezTo>
                <a:cubicBezTo>
                  <a:pt x="131323" y="7044"/>
                  <a:pt x="131085" y="6958"/>
                  <a:pt x="130805" y="6945"/>
                </a:cubicBezTo>
                <a:cubicBezTo>
                  <a:pt x="130796" y="6945"/>
                  <a:pt x="130787" y="6944"/>
                  <a:pt x="130777" y="6944"/>
                </a:cubicBezTo>
                <a:cubicBezTo>
                  <a:pt x="130452" y="6944"/>
                  <a:pt x="130150" y="7196"/>
                  <a:pt x="129872" y="7319"/>
                </a:cubicBezTo>
                <a:cubicBezTo>
                  <a:pt x="129149" y="7639"/>
                  <a:pt x="128401" y="7934"/>
                  <a:pt x="127605" y="8024"/>
                </a:cubicBezTo>
                <a:cubicBezTo>
                  <a:pt x="126048" y="8201"/>
                  <a:pt x="124489" y="8096"/>
                  <a:pt x="122928" y="8166"/>
                </a:cubicBezTo>
                <a:cubicBezTo>
                  <a:pt x="122305" y="8196"/>
                  <a:pt x="121687" y="8284"/>
                  <a:pt x="121080" y="8432"/>
                </a:cubicBezTo>
                <a:lnTo>
                  <a:pt x="96107" y="8432"/>
                </a:lnTo>
                <a:cubicBezTo>
                  <a:pt x="95433" y="8145"/>
                  <a:pt x="94720" y="7965"/>
                  <a:pt x="94043" y="7907"/>
                </a:cubicBezTo>
                <a:cubicBezTo>
                  <a:pt x="92514" y="7780"/>
                  <a:pt x="90816" y="7804"/>
                  <a:pt x="89403" y="7155"/>
                </a:cubicBezTo>
                <a:cubicBezTo>
                  <a:pt x="88400" y="6695"/>
                  <a:pt x="87927" y="6110"/>
                  <a:pt x="87326" y="5263"/>
                </a:cubicBezTo>
                <a:cubicBezTo>
                  <a:pt x="87110" y="4957"/>
                  <a:pt x="86856" y="4478"/>
                  <a:pt x="86527" y="4270"/>
                </a:cubicBezTo>
                <a:cubicBezTo>
                  <a:pt x="85852" y="3843"/>
                  <a:pt x="85233" y="4042"/>
                  <a:pt x="84470" y="3915"/>
                </a:cubicBezTo>
                <a:cubicBezTo>
                  <a:pt x="83184" y="3703"/>
                  <a:pt x="83060" y="3121"/>
                  <a:pt x="82367" y="2310"/>
                </a:cubicBezTo>
                <a:cubicBezTo>
                  <a:pt x="81611" y="1426"/>
                  <a:pt x="80777" y="1409"/>
                  <a:pt x="79651" y="1409"/>
                </a:cubicBezTo>
                <a:cubicBezTo>
                  <a:pt x="78579" y="1409"/>
                  <a:pt x="78192" y="1368"/>
                  <a:pt x="77347" y="804"/>
                </a:cubicBezTo>
                <a:cubicBezTo>
                  <a:pt x="76794" y="435"/>
                  <a:pt x="76324" y="383"/>
                  <a:pt x="75689" y="209"/>
                </a:cubicBezTo>
                <a:cubicBezTo>
                  <a:pt x="75118" y="53"/>
                  <a:pt x="74508" y="0"/>
                  <a:pt x="73890" y="0"/>
                </a:cubicBezTo>
                <a:close/>
              </a:path>
            </a:pathLst>
          </a:custGeom>
          <a:solidFill>
            <a:srgbClr val="D83737">
              <a:alpha val="4375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18" name="Google Shape;618;p34"/>
          <p:cNvSpPr/>
          <p:nvPr/>
        </p:nvSpPr>
        <p:spPr>
          <a:xfrm flipH="1">
            <a:off x="-761655" y="12757193"/>
            <a:ext cx="25871703" cy="2072419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19" name="Google Shape;619;p34"/>
          <p:cNvSpPr/>
          <p:nvPr/>
        </p:nvSpPr>
        <p:spPr>
          <a:xfrm flipH="1">
            <a:off x="-569245" y="13309587"/>
            <a:ext cx="26191175" cy="1663221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0" name="Google Shape;620;p34"/>
          <p:cNvSpPr/>
          <p:nvPr/>
        </p:nvSpPr>
        <p:spPr>
          <a:xfrm>
            <a:off x="809725" y="950201"/>
            <a:ext cx="1849108" cy="241400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1" name="Google Shape;621;p34"/>
          <p:cNvSpPr/>
          <p:nvPr/>
        </p:nvSpPr>
        <p:spPr>
          <a:xfrm>
            <a:off x="2774410" y="1629867"/>
            <a:ext cx="1178472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2" name="Google Shape;622;p34"/>
          <p:cNvSpPr/>
          <p:nvPr/>
        </p:nvSpPr>
        <p:spPr>
          <a:xfrm>
            <a:off x="21483739" y="1065267"/>
            <a:ext cx="1912768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3" name="Google Shape;623;p34"/>
          <p:cNvSpPr/>
          <p:nvPr/>
        </p:nvSpPr>
        <p:spPr>
          <a:xfrm flipH="1">
            <a:off x="20369894" y="1713133"/>
            <a:ext cx="2515793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661249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5"/>
          <p:cNvSpPr/>
          <p:nvPr/>
        </p:nvSpPr>
        <p:spPr>
          <a:xfrm flipH="1">
            <a:off x="-1155766" y="11277600"/>
            <a:ext cx="25825305" cy="5206411"/>
          </a:xfrm>
          <a:custGeom>
            <a:avLst/>
            <a:gdLst/>
            <a:ahLst/>
            <a:cxnLst/>
            <a:rect l="l" t="t" r="r" b="b"/>
            <a:pathLst>
              <a:path w="154387" h="36579" extrusionOk="0">
                <a:moveTo>
                  <a:pt x="33994" y="1"/>
                </a:moveTo>
                <a:cubicBezTo>
                  <a:pt x="33879" y="1"/>
                  <a:pt x="33767" y="20"/>
                  <a:pt x="33660" y="66"/>
                </a:cubicBezTo>
                <a:cubicBezTo>
                  <a:pt x="33542" y="116"/>
                  <a:pt x="33433" y="286"/>
                  <a:pt x="33372" y="449"/>
                </a:cubicBezTo>
                <a:cubicBezTo>
                  <a:pt x="33157" y="1008"/>
                  <a:pt x="32937" y="1052"/>
                  <a:pt x="32558" y="1094"/>
                </a:cubicBezTo>
                <a:cubicBezTo>
                  <a:pt x="31913" y="1165"/>
                  <a:pt x="31384" y="1540"/>
                  <a:pt x="30796" y="1894"/>
                </a:cubicBezTo>
                <a:cubicBezTo>
                  <a:pt x="30550" y="2041"/>
                  <a:pt x="30351" y="2145"/>
                  <a:pt x="30120" y="2145"/>
                </a:cubicBezTo>
                <a:cubicBezTo>
                  <a:pt x="30009" y="2145"/>
                  <a:pt x="29890" y="2121"/>
                  <a:pt x="29754" y="2065"/>
                </a:cubicBezTo>
                <a:cubicBezTo>
                  <a:pt x="29674" y="2033"/>
                  <a:pt x="29606" y="2018"/>
                  <a:pt x="29544" y="2018"/>
                </a:cubicBezTo>
                <a:cubicBezTo>
                  <a:pt x="29375" y="2018"/>
                  <a:pt x="29255" y="2129"/>
                  <a:pt x="29068" y="2278"/>
                </a:cubicBezTo>
                <a:cubicBezTo>
                  <a:pt x="28499" y="2736"/>
                  <a:pt x="28020" y="3417"/>
                  <a:pt x="27456" y="3884"/>
                </a:cubicBezTo>
                <a:cubicBezTo>
                  <a:pt x="27105" y="4173"/>
                  <a:pt x="26723" y="4340"/>
                  <a:pt x="26329" y="4436"/>
                </a:cubicBezTo>
                <a:cubicBezTo>
                  <a:pt x="26252" y="4455"/>
                  <a:pt x="26176" y="4463"/>
                  <a:pt x="26100" y="4463"/>
                </a:cubicBezTo>
                <a:cubicBezTo>
                  <a:pt x="25716" y="4463"/>
                  <a:pt x="25340" y="4261"/>
                  <a:pt x="24950" y="4245"/>
                </a:cubicBezTo>
                <a:cubicBezTo>
                  <a:pt x="24940" y="4245"/>
                  <a:pt x="24930" y="4245"/>
                  <a:pt x="24920" y="4245"/>
                </a:cubicBezTo>
                <a:cubicBezTo>
                  <a:pt x="24336" y="4245"/>
                  <a:pt x="23912" y="4923"/>
                  <a:pt x="23320" y="4989"/>
                </a:cubicBezTo>
                <a:cubicBezTo>
                  <a:pt x="23205" y="5001"/>
                  <a:pt x="23090" y="5013"/>
                  <a:pt x="22975" y="5025"/>
                </a:cubicBezTo>
                <a:cubicBezTo>
                  <a:pt x="22782" y="5001"/>
                  <a:pt x="22584" y="4994"/>
                  <a:pt x="22390" y="4994"/>
                </a:cubicBezTo>
                <a:cubicBezTo>
                  <a:pt x="22128" y="4994"/>
                  <a:pt x="21873" y="5007"/>
                  <a:pt x="21645" y="5012"/>
                </a:cubicBezTo>
                <a:cubicBezTo>
                  <a:pt x="21306" y="5018"/>
                  <a:pt x="20974" y="5086"/>
                  <a:pt x="20652" y="5201"/>
                </a:cubicBezTo>
                <a:lnTo>
                  <a:pt x="20652" y="5201"/>
                </a:lnTo>
                <a:cubicBezTo>
                  <a:pt x="20654" y="5201"/>
                  <a:pt x="20654" y="5200"/>
                  <a:pt x="20654" y="5200"/>
                </a:cubicBezTo>
                <a:lnTo>
                  <a:pt x="20654" y="5200"/>
                </a:lnTo>
                <a:cubicBezTo>
                  <a:pt x="20653" y="5200"/>
                  <a:pt x="20472" y="5264"/>
                  <a:pt x="20439" y="5312"/>
                </a:cubicBezTo>
                <a:cubicBezTo>
                  <a:pt x="20289" y="5526"/>
                  <a:pt x="20165" y="5588"/>
                  <a:pt x="20034" y="5588"/>
                </a:cubicBezTo>
                <a:cubicBezTo>
                  <a:pt x="19884" y="5588"/>
                  <a:pt x="19727" y="5506"/>
                  <a:pt x="19516" y="5482"/>
                </a:cubicBezTo>
                <a:cubicBezTo>
                  <a:pt x="19436" y="5473"/>
                  <a:pt x="19355" y="5469"/>
                  <a:pt x="19273" y="5469"/>
                </a:cubicBezTo>
                <a:cubicBezTo>
                  <a:pt x="18749" y="5469"/>
                  <a:pt x="18189" y="5639"/>
                  <a:pt x="17692" y="5749"/>
                </a:cubicBezTo>
                <a:cubicBezTo>
                  <a:pt x="17505" y="5790"/>
                  <a:pt x="17369" y="5915"/>
                  <a:pt x="17251" y="6099"/>
                </a:cubicBezTo>
                <a:cubicBezTo>
                  <a:pt x="17203" y="6175"/>
                  <a:pt x="17173" y="6269"/>
                  <a:pt x="17143" y="6363"/>
                </a:cubicBezTo>
                <a:cubicBezTo>
                  <a:pt x="17016" y="6793"/>
                  <a:pt x="16653" y="6842"/>
                  <a:pt x="16336" y="6842"/>
                </a:cubicBezTo>
                <a:cubicBezTo>
                  <a:pt x="16300" y="6842"/>
                  <a:pt x="16265" y="6842"/>
                  <a:pt x="16231" y="6841"/>
                </a:cubicBezTo>
                <a:cubicBezTo>
                  <a:pt x="15522" y="6826"/>
                  <a:pt x="14815" y="6605"/>
                  <a:pt x="14105" y="6565"/>
                </a:cubicBezTo>
                <a:cubicBezTo>
                  <a:pt x="14072" y="6563"/>
                  <a:pt x="14039" y="6562"/>
                  <a:pt x="14007" y="6562"/>
                </a:cubicBezTo>
                <a:cubicBezTo>
                  <a:pt x="13310" y="6562"/>
                  <a:pt x="12756" y="6963"/>
                  <a:pt x="12121" y="7240"/>
                </a:cubicBezTo>
                <a:cubicBezTo>
                  <a:pt x="12032" y="7280"/>
                  <a:pt x="11944" y="7296"/>
                  <a:pt x="11858" y="7296"/>
                </a:cubicBezTo>
                <a:cubicBezTo>
                  <a:pt x="11454" y="7296"/>
                  <a:pt x="11083" y="6928"/>
                  <a:pt x="10676" y="6845"/>
                </a:cubicBezTo>
                <a:cubicBezTo>
                  <a:pt x="10659" y="6842"/>
                  <a:pt x="10642" y="6840"/>
                  <a:pt x="10625" y="6840"/>
                </a:cubicBezTo>
                <a:cubicBezTo>
                  <a:pt x="10418" y="6840"/>
                  <a:pt x="10257" y="7096"/>
                  <a:pt x="10205" y="7337"/>
                </a:cubicBezTo>
                <a:cubicBezTo>
                  <a:pt x="10076" y="7963"/>
                  <a:pt x="10122" y="8529"/>
                  <a:pt x="9802" y="9040"/>
                </a:cubicBezTo>
                <a:cubicBezTo>
                  <a:pt x="9792" y="9053"/>
                  <a:pt x="9786" y="9063"/>
                  <a:pt x="9775" y="9075"/>
                </a:cubicBezTo>
                <a:cubicBezTo>
                  <a:pt x="9504" y="9108"/>
                  <a:pt x="9232" y="9141"/>
                  <a:pt x="8961" y="9173"/>
                </a:cubicBezTo>
                <a:cubicBezTo>
                  <a:pt x="8849" y="9141"/>
                  <a:pt x="8749" y="9104"/>
                  <a:pt x="8662" y="9079"/>
                </a:cubicBezTo>
                <a:cubicBezTo>
                  <a:pt x="8379" y="8999"/>
                  <a:pt x="8069" y="8993"/>
                  <a:pt x="7782" y="8941"/>
                </a:cubicBezTo>
                <a:cubicBezTo>
                  <a:pt x="7264" y="8846"/>
                  <a:pt x="6735" y="8723"/>
                  <a:pt x="6214" y="8723"/>
                </a:cubicBezTo>
                <a:cubicBezTo>
                  <a:pt x="6093" y="8723"/>
                  <a:pt x="5972" y="8729"/>
                  <a:pt x="5852" y="8745"/>
                </a:cubicBezTo>
                <a:cubicBezTo>
                  <a:pt x="5570" y="8780"/>
                  <a:pt x="5298" y="8807"/>
                  <a:pt x="5028" y="8807"/>
                </a:cubicBezTo>
                <a:cubicBezTo>
                  <a:pt x="4614" y="8807"/>
                  <a:pt x="4204" y="8745"/>
                  <a:pt x="3768" y="8561"/>
                </a:cubicBezTo>
                <a:cubicBezTo>
                  <a:pt x="3460" y="8429"/>
                  <a:pt x="3188" y="8187"/>
                  <a:pt x="2878" y="8070"/>
                </a:cubicBezTo>
                <a:cubicBezTo>
                  <a:pt x="2750" y="8022"/>
                  <a:pt x="2618" y="8006"/>
                  <a:pt x="2486" y="8006"/>
                </a:cubicBezTo>
                <a:cubicBezTo>
                  <a:pt x="2349" y="8006"/>
                  <a:pt x="2213" y="8023"/>
                  <a:pt x="2083" y="8038"/>
                </a:cubicBezTo>
                <a:cubicBezTo>
                  <a:pt x="1862" y="8064"/>
                  <a:pt x="1655" y="8108"/>
                  <a:pt x="1442" y="8108"/>
                </a:cubicBezTo>
                <a:cubicBezTo>
                  <a:pt x="1325" y="8108"/>
                  <a:pt x="1206" y="8095"/>
                  <a:pt x="1083" y="8058"/>
                </a:cubicBezTo>
                <a:cubicBezTo>
                  <a:pt x="762" y="7967"/>
                  <a:pt x="379" y="7328"/>
                  <a:pt x="93" y="7051"/>
                </a:cubicBezTo>
                <a:cubicBezTo>
                  <a:pt x="63" y="7024"/>
                  <a:pt x="32" y="7001"/>
                  <a:pt x="1" y="6975"/>
                </a:cubicBezTo>
                <a:lnTo>
                  <a:pt x="1" y="36578"/>
                </a:lnTo>
                <a:lnTo>
                  <a:pt x="154387" y="36578"/>
                </a:lnTo>
                <a:lnTo>
                  <a:pt x="149404" y="3093"/>
                </a:lnTo>
                <a:cubicBezTo>
                  <a:pt x="149163" y="3047"/>
                  <a:pt x="148909" y="3033"/>
                  <a:pt x="148662" y="3033"/>
                </a:cubicBezTo>
                <a:cubicBezTo>
                  <a:pt x="148384" y="3033"/>
                  <a:pt x="148114" y="3050"/>
                  <a:pt x="147874" y="3055"/>
                </a:cubicBezTo>
                <a:cubicBezTo>
                  <a:pt x="147535" y="3062"/>
                  <a:pt x="147203" y="3130"/>
                  <a:pt x="146880" y="3245"/>
                </a:cubicBezTo>
                <a:cubicBezTo>
                  <a:pt x="146882" y="3244"/>
                  <a:pt x="146883" y="3244"/>
                  <a:pt x="146883" y="3244"/>
                </a:cubicBezTo>
                <a:lnTo>
                  <a:pt x="146883" y="3244"/>
                </a:lnTo>
                <a:cubicBezTo>
                  <a:pt x="146883" y="3244"/>
                  <a:pt x="146701" y="3308"/>
                  <a:pt x="146667" y="3356"/>
                </a:cubicBezTo>
                <a:cubicBezTo>
                  <a:pt x="146518" y="3570"/>
                  <a:pt x="146393" y="3631"/>
                  <a:pt x="146263" y="3631"/>
                </a:cubicBezTo>
                <a:cubicBezTo>
                  <a:pt x="146113" y="3631"/>
                  <a:pt x="145956" y="3549"/>
                  <a:pt x="145745" y="3526"/>
                </a:cubicBezTo>
                <a:cubicBezTo>
                  <a:pt x="145666" y="3517"/>
                  <a:pt x="145585" y="3513"/>
                  <a:pt x="145504" y="3513"/>
                </a:cubicBezTo>
                <a:cubicBezTo>
                  <a:pt x="144979" y="3513"/>
                  <a:pt x="144417" y="3682"/>
                  <a:pt x="143921" y="3792"/>
                </a:cubicBezTo>
                <a:cubicBezTo>
                  <a:pt x="143734" y="3834"/>
                  <a:pt x="143598" y="3959"/>
                  <a:pt x="143480" y="4143"/>
                </a:cubicBezTo>
                <a:cubicBezTo>
                  <a:pt x="143431" y="4220"/>
                  <a:pt x="143402" y="4312"/>
                  <a:pt x="143372" y="4406"/>
                </a:cubicBezTo>
                <a:cubicBezTo>
                  <a:pt x="143243" y="4840"/>
                  <a:pt x="142875" y="4886"/>
                  <a:pt x="142557" y="4886"/>
                </a:cubicBezTo>
                <a:cubicBezTo>
                  <a:pt x="142524" y="4886"/>
                  <a:pt x="142491" y="4886"/>
                  <a:pt x="142460" y="4885"/>
                </a:cubicBezTo>
                <a:cubicBezTo>
                  <a:pt x="141751" y="4870"/>
                  <a:pt x="141043" y="4649"/>
                  <a:pt x="140334" y="4609"/>
                </a:cubicBezTo>
                <a:cubicBezTo>
                  <a:pt x="140300" y="4607"/>
                  <a:pt x="140267" y="4606"/>
                  <a:pt x="140234" y="4606"/>
                </a:cubicBezTo>
                <a:cubicBezTo>
                  <a:pt x="139537" y="4606"/>
                  <a:pt x="138983" y="5008"/>
                  <a:pt x="138350" y="5285"/>
                </a:cubicBezTo>
                <a:cubicBezTo>
                  <a:pt x="138260" y="5324"/>
                  <a:pt x="138173" y="5341"/>
                  <a:pt x="138087" y="5341"/>
                </a:cubicBezTo>
                <a:cubicBezTo>
                  <a:pt x="137682" y="5341"/>
                  <a:pt x="137311" y="4972"/>
                  <a:pt x="136905" y="4889"/>
                </a:cubicBezTo>
                <a:cubicBezTo>
                  <a:pt x="136888" y="4885"/>
                  <a:pt x="136871" y="4884"/>
                  <a:pt x="136854" y="4884"/>
                </a:cubicBezTo>
                <a:cubicBezTo>
                  <a:pt x="136646" y="4884"/>
                  <a:pt x="136485" y="5140"/>
                  <a:pt x="136432" y="5382"/>
                </a:cubicBezTo>
                <a:cubicBezTo>
                  <a:pt x="136305" y="6007"/>
                  <a:pt x="136349" y="6572"/>
                  <a:pt x="136031" y="7084"/>
                </a:cubicBezTo>
                <a:cubicBezTo>
                  <a:pt x="136021" y="7098"/>
                  <a:pt x="136015" y="7107"/>
                  <a:pt x="136004" y="7119"/>
                </a:cubicBezTo>
                <a:cubicBezTo>
                  <a:pt x="135733" y="7153"/>
                  <a:pt x="135461" y="7185"/>
                  <a:pt x="135189" y="7218"/>
                </a:cubicBezTo>
                <a:cubicBezTo>
                  <a:pt x="135078" y="7185"/>
                  <a:pt x="134978" y="7147"/>
                  <a:pt x="134891" y="7124"/>
                </a:cubicBezTo>
                <a:cubicBezTo>
                  <a:pt x="134607" y="7044"/>
                  <a:pt x="134298" y="7037"/>
                  <a:pt x="134011" y="6984"/>
                </a:cubicBezTo>
                <a:cubicBezTo>
                  <a:pt x="133493" y="6891"/>
                  <a:pt x="132963" y="6767"/>
                  <a:pt x="132442" y="6767"/>
                </a:cubicBezTo>
                <a:cubicBezTo>
                  <a:pt x="132321" y="6767"/>
                  <a:pt x="132201" y="6774"/>
                  <a:pt x="132081" y="6789"/>
                </a:cubicBezTo>
                <a:cubicBezTo>
                  <a:pt x="131799" y="6824"/>
                  <a:pt x="131528" y="6850"/>
                  <a:pt x="131259" y="6850"/>
                </a:cubicBezTo>
                <a:cubicBezTo>
                  <a:pt x="130844" y="6850"/>
                  <a:pt x="130433" y="6789"/>
                  <a:pt x="129996" y="6605"/>
                </a:cubicBezTo>
                <a:cubicBezTo>
                  <a:pt x="129688" y="6473"/>
                  <a:pt x="129416" y="6231"/>
                  <a:pt x="129106" y="6114"/>
                </a:cubicBezTo>
                <a:cubicBezTo>
                  <a:pt x="128978" y="6066"/>
                  <a:pt x="128846" y="6050"/>
                  <a:pt x="128714" y="6050"/>
                </a:cubicBezTo>
                <a:cubicBezTo>
                  <a:pt x="128578" y="6050"/>
                  <a:pt x="128441" y="6067"/>
                  <a:pt x="128311" y="6082"/>
                </a:cubicBezTo>
                <a:cubicBezTo>
                  <a:pt x="128091" y="6108"/>
                  <a:pt x="127882" y="6152"/>
                  <a:pt x="127669" y="6152"/>
                </a:cubicBezTo>
                <a:cubicBezTo>
                  <a:pt x="127552" y="6152"/>
                  <a:pt x="127434" y="6139"/>
                  <a:pt x="127312" y="6103"/>
                </a:cubicBezTo>
                <a:cubicBezTo>
                  <a:pt x="126990" y="6010"/>
                  <a:pt x="126607" y="5371"/>
                  <a:pt x="126321" y="5096"/>
                </a:cubicBezTo>
                <a:cubicBezTo>
                  <a:pt x="125930" y="4717"/>
                  <a:pt x="125345" y="4548"/>
                  <a:pt x="124871" y="4548"/>
                </a:cubicBezTo>
                <a:cubicBezTo>
                  <a:pt x="124836" y="4548"/>
                  <a:pt x="124801" y="4549"/>
                  <a:pt x="124767" y="4551"/>
                </a:cubicBezTo>
                <a:cubicBezTo>
                  <a:pt x="124502" y="4566"/>
                  <a:pt x="124232" y="4577"/>
                  <a:pt x="123960" y="4577"/>
                </a:cubicBezTo>
                <a:cubicBezTo>
                  <a:pt x="123511" y="4577"/>
                  <a:pt x="123058" y="4547"/>
                  <a:pt x="122616" y="4455"/>
                </a:cubicBezTo>
                <a:cubicBezTo>
                  <a:pt x="122542" y="4439"/>
                  <a:pt x="122466" y="4433"/>
                  <a:pt x="122388" y="4433"/>
                </a:cubicBezTo>
                <a:cubicBezTo>
                  <a:pt x="122136" y="4433"/>
                  <a:pt x="121875" y="4499"/>
                  <a:pt x="121640" y="4525"/>
                </a:cubicBezTo>
                <a:cubicBezTo>
                  <a:pt x="121582" y="4531"/>
                  <a:pt x="121524" y="4534"/>
                  <a:pt x="121465" y="4534"/>
                </a:cubicBezTo>
                <a:cubicBezTo>
                  <a:pt x="121211" y="4534"/>
                  <a:pt x="120948" y="4484"/>
                  <a:pt x="120695" y="4469"/>
                </a:cubicBezTo>
                <a:cubicBezTo>
                  <a:pt x="120666" y="4467"/>
                  <a:pt x="120637" y="4466"/>
                  <a:pt x="120608" y="4466"/>
                </a:cubicBezTo>
                <a:cubicBezTo>
                  <a:pt x="120388" y="4466"/>
                  <a:pt x="120168" y="4513"/>
                  <a:pt x="119950" y="4549"/>
                </a:cubicBezTo>
                <a:cubicBezTo>
                  <a:pt x="119717" y="4587"/>
                  <a:pt x="119366" y="4711"/>
                  <a:pt x="119061" y="4711"/>
                </a:cubicBezTo>
                <a:cubicBezTo>
                  <a:pt x="118922" y="4711"/>
                  <a:pt x="118792" y="4686"/>
                  <a:pt x="118688" y="4615"/>
                </a:cubicBezTo>
                <a:cubicBezTo>
                  <a:pt x="118495" y="4484"/>
                  <a:pt x="118226" y="4074"/>
                  <a:pt x="117976" y="4074"/>
                </a:cubicBezTo>
                <a:cubicBezTo>
                  <a:pt x="117942" y="4074"/>
                  <a:pt x="117909" y="4081"/>
                  <a:pt x="117877" y="4098"/>
                </a:cubicBezTo>
                <a:cubicBezTo>
                  <a:pt x="117593" y="4239"/>
                  <a:pt x="117321" y="4775"/>
                  <a:pt x="117022" y="4775"/>
                </a:cubicBezTo>
                <a:cubicBezTo>
                  <a:pt x="116907" y="4775"/>
                  <a:pt x="116788" y="4696"/>
                  <a:pt x="116662" y="4483"/>
                </a:cubicBezTo>
                <a:cubicBezTo>
                  <a:pt x="116484" y="4179"/>
                  <a:pt x="116334" y="4058"/>
                  <a:pt x="116144" y="4058"/>
                </a:cubicBezTo>
                <a:cubicBezTo>
                  <a:pt x="116042" y="4058"/>
                  <a:pt x="115928" y="4093"/>
                  <a:pt x="115793" y="4154"/>
                </a:cubicBezTo>
                <a:cubicBezTo>
                  <a:pt x="115570" y="4254"/>
                  <a:pt x="115371" y="4423"/>
                  <a:pt x="115145" y="4531"/>
                </a:cubicBezTo>
                <a:cubicBezTo>
                  <a:pt x="115069" y="4568"/>
                  <a:pt x="115000" y="4584"/>
                  <a:pt x="114938" y="4584"/>
                </a:cubicBezTo>
                <a:cubicBezTo>
                  <a:pt x="114626" y="4584"/>
                  <a:pt x="114494" y="4160"/>
                  <a:pt x="114430" y="3726"/>
                </a:cubicBezTo>
                <a:cubicBezTo>
                  <a:pt x="114421" y="3666"/>
                  <a:pt x="114370" y="3624"/>
                  <a:pt x="114326" y="3624"/>
                </a:cubicBezTo>
                <a:cubicBezTo>
                  <a:pt x="114311" y="3624"/>
                  <a:pt x="114297" y="3629"/>
                  <a:pt x="114286" y="3639"/>
                </a:cubicBezTo>
                <a:cubicBezTo>
                  <a:pt x="113999" y="3885"/>
                  <a:pt x="113738" y="3983"/>
                  <a:pt x="113398" y="4041"/>
                </a:cubicBezTo>
                <a:cubicBezTo>
                  <a:pt x="113078" y="4095"/>
                  <a:pt x="112783" y="4307"/>
                  <a:pt x="112486" y="4435"/>
                </a:cubicBezTo>
                <a:cubicBezTo>
                  <a:pt x="112378" y="4482"/>
                  <a:pt x="112281" y="4503"/>
                  <a:pt x="112195" y="4503"/>
                </a:cubicBezTo>
                <a:cubicBezTo>
                  <a:pt x="111631" y="4503"/>
                  <a:pt x="111497" y="3598"/>
                  <a:pt x="111393" y="2904"/>
                </a:cubicBezTo>
                <a:cubicBezTo>
                  <a:pt x="111383" y="2837"/>
                  <a:pt x="111340" y="2806"/>
                  <a:pt x="111297" y="2806"/>
                </a:cubicBezTo>
                <a:cubicBezTo>
                  <a:pt x="111247" y="2806"/>
                  <a:pt x="111198" y="2849"/>
                  <a:pt x="111204" y="2927"/>
                </a:cubicBezTo>
                <a:cubicBezTo>
                  <a:pt x="111240" y="3392"/>
                  <a:pt x="110825" y="3544"/>
                  <a:pt x="110264" y="3544"/>
                </a:cubicBezTo>
                <a:cubicBezTo>
                  <a:pt x="109300" y="3544"/>
                  <a:pt x="107904" y="3094"/>
                  <a:pt x="107622" y="3008"/>
                </a:cubicBezTo>
                <a:cubicBezTo>
                  <a:pt x="107266" y="2896"/>
                  <a:pt x="106911" y="2825"/>
                  <a:pt x="106557" y="2825"/>
                </a:cubicBezTo>
                <a:cubicBezTo>
                  <a:pt x="106400" y="2825"/>
                  <a:pt x="106242" y="2839"/>
                  <a:pt x="106085" y="2869"/>
                </a:cubicBezTo>
                <a:cubicBezTo>
                  <a:pt x="105894" y="2907"/>
                  <a:pt x="105777" y="3048"/>
                  <a:pt x="105652" y="3224"/>
                </a:cubicBezTo>
                <a:cubicBezTo>
                  <a:pt x="105389" y="3604"/>
                  <a:pt x="104978" y="3550"/>
                  <a:pt x="104614" y="3677"/>
                </a:cubicBezTo>
                <a:cubicBezTo>
                  <a:pt x="104092" y="3856"/>
                  <a:pt x="103550" y="4060"/>
                  <a:pt x="103043" y="4289"/>
                </a:cubicBezTo>
                <a:cubicBezTo>
                  <a:pt x="102421" y="4567"/>
                  <a:pt x="101771" y="4630"/>
                  <a:pt x="101115" y="4738"/>
                </a:cubicBezTo>
                <a:cubicBezTo>
                  <a:pt x="100352" y="4863"/>
                  <a:pt x="99988" y="5042"/>
                  <a:pt x="100019" y="5937"/>
                </a:cubicBezTo>
                <a:lnTo>
                  <a:pt x="99852" y="6008"/>
                </a:lnTo>
                <a:cubicBezTo>
                  <a:pt x="99500" y="5782"/>
                  <a:pt x="99169" y="5611"/>
                  <a:pt x="98810" y="5611"/>
                </a:cubicBezTo>
                <a:cubicBezTo>
                  <a:pt x="98648" y="5611"/>
                  <a:pt x="98480" y="5646"/>
                  <a:pt x="98301" y="5726"/>
                </a:cubicBezTo>
                <a:cubicBezTo>
                  <a:pt x="98249" y="5750"/>
                  <a:pt x="98226" y="5806"/>
                  <a:pt x="98237" y="5881"/>
                </a:cubicBezTo>
                <a:lnTo>
                  <a:pt x="98276" y="6139"/>
                </a:lnTo>
                <a:cubicBezTo>
                  <a:pt x="98295" y="6264"/>
                  <a:pt x="98309" y="6292"/>
                  <a:pt x="98301" y="6292"/>
                </a:cubicBezTo>
                <a:cubicBezTo>
                  <a:pt x="98294" y="6292"/>
                  <a:pt x="98271" y="6271"/>
                  <a:pt x="98218" y="6271"/>
                </a:cubicBezTo>
                <a:cubicBezTo>
                  <a:pt x="98207" y="6271"/>
                  <a:pt x="98195" y="6272"/>
                  <a:pt x="98181" y="6274"/>
                </a:cubicBezTo>
                <a:cubicBezTo>
                  <a:pt x="97753" y="6344"/>
                  <a:pt x="97326" y="6398"/>
                  <a:pt x="96889" y="6405"/>
                </a:cubicBezTo>
                <a:cubicBezTo>
                  <a:pt x="96878" y="6405"/>
                  <a:pt x="96867" y="6405"/>
                  <a:pt x="96856" y="6405"/>
                </a:cubicBezTo>
                <a:cubicBezTo>
                  <a:pt x="96053" y="6405"/>
                  <a:pt x="95277" y="5983"/>
                  <a:pt x="94497" y="5689"/>
                </a:cubicBezTo>
                <a:cubicBezTo>
                  <a:pt x="94183" y="5571"/>
                  <a:pt x="93859" y="5484"/>
                  <a:pt x="93543" y="5484"/>
                </a:cubicBezTo>
                <a:cubicBezTo>
                  <a:pt x="93316" y="5484"/>
                  <a:pt x="93094" y="5529"/>
                  <a:pt x="92882" y="5638"/>
                </a:cubicBezTo>
                <a:cubicBezTo>
                  <a:pt x="92700" y="5730"/>
                  <a:pt x="92643" y="5866"/>
                  <a:pt x="92473" y="5866"/>
                </a:cubicBezTo>
                <a:cubicBezTo>
                  <a:pt x="92414" y="5866"/>
                  <a:pt x="92341" y="5850"/>
                  <a:pt x="92244" y="5809"/>
                </a:cubicBezTo>
                <a:cubicBezTo>
                  <a:pt x="92072" y="5737"/>
                  <a:pt x="92088" y="5740"/>
                  <a:pt x="91915" y="5720"/>
                </a:cubicBezTo>
                <a:cubicBezTo>
                  <a:pt x="91434" y="5666"/>
                  <a:pt x="91052" y="5329"/>
                  <a:pt x="90679" y="4920"/>
                </a:cubicBezTo>
                <a:cubicBezTo>
                  <a:pt x="90282" y="4481"/>
                  <a:pt x="89986" y="3869"/>
                  <a:pt x="89499" y="3601"/>
                </a:cubicBezTo>
                <a:cubicBezTo>
                  <a:pt x="89413" y="3553"/>
                  <a:pt x="89320" y="3534"/>
                  <a:pt x="89227" y="3534"/>
                </a:cubicBezTo>
                <a:cubicBezTo>
                  <a:pt x="89127" y="3534"/>
                  <a:pt x="89027" y="3557"/>
                  <a:pt x="88937" y="3588"/>
                </a:cubicBezTo>
                <a:cubicBezTo>
                  <a:pt x="88720" y="3664"/>
                  <a:pt x="88535" y="3777"/>
                  <a:pt x="88339" y="3868"/>
                </a:cubicBezTo>
                <a:cubicBezTo>
                  <a:pt x="87712" y="3555"/>
                  <a:pt x="87109" y="3319"/>
                  <a:pt x="86519" y="3155"/>
                </a:cubicBezTo>
                <a:cubicBezTo>
                  <a:pt x="86336" y="2930"/>
                  <a:pt x="86158" y="2690"/>
                  <a:pt x="85980" y="2476"/>
                </a:cubicBezTo>
                <a:cubicBezTo>
                  <a:pt x="85561" y="1970"/>
                  <a:pt x="85098" y="1778"/>
                  <a:pt x="84570" y="1629"/>
                </a:cubicBezTo>
                <a:cubicBezTo>
                  <a:pt x="84290" y="1550"/>
                  <a:pt x="83985" y="1475"/>
                  <a:pt x="83692" y="1475"/>
                </a:cubicBezTo>
                <a:cubicBezTo>
                  <a:pt x="83519" y="1475"/>
                  <a:pt x="83351" y="1501"/>
                  <a:pt x="83194" y="1567"/>
                </a:cubicBezTo>
                <a:cubicBezTo>
                  <a:pt x="83062" y="1624"/>
                  <a:pt x="82940" y="1789"/>
                  <a:pt x="82870" y="1942"/>
                </a:cubicBezTo>
                <a:cubicBezTo>
                  <a:pt x="82637" y="2472"/>
                  <a:pt x="82386" y="2533"/>
                  <a:pt x="81954" y="2604"/>
                </a:cubicBezTo>
                <a:cubicBezTo>
                  <a:pt x="81218" y="2724"/>
                  <a:pt x="80625" y="3112"/>
                  <a:pt x="79958" y="3486"/>
                </a:cubicBezTo>
                <a:cubicBezTo>
                  <a:pt x="79652" y="3658"/>
                  <a:pt x="79410" y="3778"/>
                  <a:pt x="79108" y="3778"/>
                </a:cubicBezTo>
                <a:cubicBezTo>
                  <a:pt x="79004" y="3778"/>
                  <a:pt x="78893" y="3764"/>
                  <a:pt x="78771" y="3733"/>
                </a:cubicBezTo>
                <a:cubicBezTo>
                  <a:pt x="78697" y="3714"/>
                  <a:pt x="78633" y="3706"/>
                  <a:pt x="78575" y="3706"/>
                </a:cubicBezTo>
                <a:cubicBezTo>
                  <a:pt x="78358" y="3706"/>
                  <a:pt x="78218" y="3823"/>
                  <a:pt x="77991" y="3987"/>
                </a:cubicBezTo>
                <a:cubicBezTo>
                  <a:pt x="77350" y="4455"/>
                  <a:pt x="76817" y="5118"/>
                  <a:pt x="76182" y="5594"/>
                </a:cubicBezTo>
                <a:cubicBezTo>
                  <a:pt x="75790" y="5889"/>
                  <a:pt x="75356" y="6075"/>
                  <a:pt x="74908" y="6197"/>
                </a:cubicBezTo>
                <a:cubicBezTo>
                  <a:pt x="74777" y="6232"/>
                  <a:pt x="74647" y="6245"/>
                  <a:pt x="74517" y="6245"/>
                </a:cubicBezTo>
                <a:cubicBezTo>
                  <a:pt x="74147" y="6245"/>
                  <a:pt x="73782" y="6139"/>
                  <a:pt x="73408" y="6139"/>
                </a:cubicBezTo>
                <a:cubicBezTo>
                  <a:pt x="73382" y="6139"/>
                  <a:pt x="73356" y="6139"/>
                  <a:pt x="73329" y="6140"/>
                </a:cubicBezTo>
                <a:cubicBezTo>
                  <a:pt x="72642" y="6171"/>
                  <a:pt x="72166" y="6848"/>
                  <a:pt x="71481" y="6961"/>
                </a:cubicBezTo>
                <a:cubicBezTo>
                  <a:pt x="71264" y="6996"/>
                  <a:pt x="71047" y="7031"/>
                  <a:pt x="70831" y="7068"/>
                </a:cubicBezTo>
                <a:cubicBezTo>
                  <a:pt x="70533" y="6867"/>
                  <a:pt x="70202" y="6765"/>
                  <a:pt x="69927" y="6758"/>
                </a:cubicBezTo>
                <a:cubicBezTo>
                  <a:pt x="69308" y="6744"/>
                  <a:pt x="68667" y="6695"/>
                  <a:pt x="68049" y="6475"/>
                </a:cubicBezTo>
                <a:cubicBezTo>
                  <a:pt x="67948" y="6439"/>
                  <a:pt x="67844" y="6428"/>
                  <a:pt x="67738" y="6428"/>
                </a:cubicBezTo>
                <a:cubicBezTo>
                  <a:pt x="67553" y="6428"/>
                  <a:pt x="67365" y="6464"/>
                  <a:pt x="67194" y="6471"/>
                </a:cubicBezTo>
                <a:cubicBezTo>
                  <a:pt x="67180" y="6471"/>
                  <a:pt x="67165" y="6472"/>
                  <a:pt x="67151" y="6472"/>
                </a:cubicBezTo>
                <a:cubicBezTo>
                  <a:pt x="66895" y="6472"/>
                  <a:pt x="66626" y="6375"/>
                  <a:pt x="66368" y="6332"/>
                </a:cubicBezTo>
                <a:cubicBezTo>
                  <a:pt x="66304" y="6321"/>
                  <a:pt x="66239" y="6316"/>
                  <a:pt x="66175" y="6316"/>
                </a:cubicBezTo>
                <a:cubicBezTo>
                  <a:pt x="66022" y="6316"/>
                  <a:pt x="65869" y="6341"/>
                  <a:pt x="65718" y="6357"/>
                </a:cubicBezTo>
                <a:cubicBezTo>
                  <a:pt x="65533" y="6378"/>
                  <a:pt x="65267" y="6465"/>
                  <a:pt x="65021" y="6465"/>
                </a:cubicBezTo>
                <a:cubicBezTo>
                  <a:pt x="64868" y="6465"/>
                  <a:pt x="64723" y="6431"/>
                  <a:pt x="64611" y="6325"/>
                </a:cubicBezTo>
                <a:cubicBezTo>
                  <a:pt x="64442" y="6163"/>
                  <a:pt x="64208" y="5675"/>
                  <a:pt x="63985" y="5675"/>
                </a:cubicBezTo>
                <a:cubicBezTo>
                  <a:pt x="63960" y="5675"/>
                  <a:pt x="63936" y="5681"/>
                  <a:pt x="63912" y="5694"/>
                </a:cubicBezTo>
                <a:cubicBezTo>
                  <a:pt x="63667" y="5821"/>
                  <a:pt x="63423" y="6365"/>
                  <a:pt x="63168" y="6365"/>
                </a:cubicBezTo>
                <a:cubicBezTo>
                  <a:pt x="63062" y="6365"/>
                  <a:pt x="62954" y="6271"/>
                  <a:pt x="62844" y="6014"/>
                </a:cubicBezTo>
                <a:cubicBezTo>
                  <a:pt x="62686" y="5647"/>
                  <a:pt x="62550" y="5506"/>
                  <a:pt x="62369" y="5506"/>
                </a:cubicBezTo>
                <a:cubicBezTo>
                  <a:pt x="62288" y="5506"/>
                  <a:pt x="62198" y="5534"/>
                  <a:pt x="62093" y="5583"/>
                </a:cubicBezTo>
                <a:cubicBezTo>
                  <a:pt x="61895" y="5674"/>
                  <a:pt x="61717" y="5843"/>
                  <a:pt x="61521" y="5940"/>
                </a:cubicBezTo>
                <a:cubicBezTo>
                  <a:pt x="61462" y="5969"/>
                  <a:pt x="61409" y="5982"/>
                  <a:pt x="61361" y="5982"/>
                </a:cubicBezTo>
                <a:cubicBezTo>
                  <a:pt x="61071" y="5982"/>
                  <a:pt x="60959" y="5494"/>
                  <a:pt x="60908" y="5002"/>
                </a:cubicBezTo>
                <a:cubicBezTo>
                  <a:pt x="60901" y="4932"/>
                  <a:pt x="60856" y="4882"/>
                  <a:pt x="60816" y="4882"/>
                </a:cubicBezTo>
                <a:cubicBezTo>
                  <a:pt x="60805" y="4882"/>
                  <a:pt x="60794" y="4886"/>
                  <a:pt x="60785" y="4895"/>
                </a:cubicBezTo>
                <a:cubicBezTo>
                  <a:pt x="60531" y="5140"/>
                  <a:pt x="60297" y="5225"/>
                  <a:pt x="60002" y="5261"/>
                </a:cubicBezTo>
                <a:cubicBezTo>
                  <a:pt x="59723" y="5293"/>
                  <a:pt x="59459" y="5499"/>
                  <a:pt x="59196" y="5616"/>
                </a:cubicBezTo>
                <a:cubicBezTo>
                  <a:pt x="59116" y="5651"/>
                  <a:pt x="59043" y="5668"/>
                  <a:pt x="58977" y="5668"/>
                </a:cubicBezTo>
                <a:cubicBezTo>
                  <a:pt x="58454" y="5668"/>
                  <a:pt x="58351" y="4638"/>
                  <a:pt x="58271" y="3854"/>
                </a:cubicBezTo>
                <a:cubicBezTo>
                  <a:pt x="58264" y="3776"/>
                  <a:pt x="58223" y="3738"/>
                  <a:pt x="58184" y="3738"/>
                </a:cubicBezTo>
                <a:cubicBezTo>
                  <a:pt x="58143" y="3738"/>
                  <a:pt x="58103" y="3781"/>
                  <a:pt x="58106" y="3863"/>
                </a:cubicBezTo>
                <a:cubicBezTo>
                  <a:pt x="58125" y="4312"/>
                  <a:pt x="57845" y="4469"/>
                  <a:pt x="57444" y="4469"/>
                </a:cubicBezTo>
                <a:cubicBezTo>
                  <a:pt x="56605" y="4469"/>
                  <a:pt x="55237" y="3782"/>
                  <a:pt x="54976" y="3654"/>
                </a:cubicBezTo>
                <a:cubicBezTo>
                  <a:pt x="54611" y="3476"/>
                  <a:pt x="54246" y="3361"/>
                  <a:pt x="53880" y="3361"/>
                </a:cubicBezTo>
                <a:cubicBezTo>
                  <a:pt x="53798" y="3361"/>
                  <a:pt x="53717" y="3367"/>
                  <a:pt x="53635" y="3379"/>
                </a:cubicBezTo>
                <a:cubicBezTo>
                  <a:pt x="53468" y="3403"/>
                  <a:pt x="53362" y="3547"/>
                  <a:pt x="53252" y="3730"/>
                </a:cubicBezTo>
                <a:cubicBezTo>
                  <a:pt x="53013" y="4121"/>
                  <a:pt x="52653" y="4031"/>
                  <a:pt x="52334" y="4136"/>
                </a:cubicBezTo>
                <a:cubicBezTo>
                  <a:pt x="51874" y="4291"/>
                  <a:pt x="51399" y="4468"/>
                  <a:pt x="50948" y="4676"/>
                </a:cubicBezTo>
                <a:cubicBezTo>
                  <a:pt x="50403" y="4929"/>
                  <a:pt x="49832" y="4944"/>
                  <a:pt x="49258" y="5006"/>
                </a:cubicBezTo>
                <a:cubicBezTo>
                  <a:pt x="48589" y="5081"/>
                  <a:pt x="48265" y="5247"/>
                  <a:pt x="48276" y="6226"/>
                </a:cubicBezTo>
                <a:cubicBezTo>
                  <a:pt x="48226" y="6246"/>
                  <a:pt x="48177" y="6268"/>
                  <a:pt x="48128" y="6289"/>
                </a:cubicBezTo>
                <a:cubicBezTo>
                  <a:pt x="47801" y="5993"/>
                  <a:pt x="47495" y="5768"/>
                  <a:pt x="47152" y="5768"/>
                </a:cubicBezTo>
                <a:cubicBezTo>
                  <a:pt x="47033" y="5768"/>
                  <a:pt x="46909" y="5795"/>
                  <a:pt x="46779" y="5856"/>
                </a:cubicBezTo>
                <a:cubicBezTo>
                  <a:pt x="46732" y="5877"/>
                  <a:pt x="46711" y="5937"/>
                  <a:pt x="46719" y="6019"/>
                </a:cubicBezTo>
                <a:lnTo>
                  <a:pt x="46749" y="6303"/>
                </a:lnTo>
                <a:cubicBezTo>
                  <a:pt x="46762" y="6439"/>
                  <a:pt x="46774" y="6473"/>
                  <a:pt x="46767" y="6473"/>
                </a:cubicBezTo>
                <a:cubicBezTo>
                  <a:pt x="46760" y="6473"/>
                  <a:pt x="46736" y="6442"/>
                  <a:pt x="46680" y="6442"/>
                </a:cubicBezTo>
                <a:cubicBezTo>
                  <a:pt x="46674" y="6442"/>
                  <a:pt x="46668" y="6442"/>
                  <a:pt x="46661" y="6443"/>
                </a:cubicBezTo>
                <a:cubicBezTo>
                  <a:pt x="46402" y="6471"/>
                  <a:pt x="46143" y="6492"/>
                  <a:pt x="45882" y="6492"/>
                </a:cubicBezTo>
                <a:cubicBezTo>
                  <a:pt x="45766" y="6492"/>
                  <a:pt x="45650" y="6488"/>
                  <a:pt x="45533" y="6478"/>
                </a:cubicBezTo>
                <a:cubicBezTo>
                  <a:pt x="44818" y="6424"/>
                  <a:pt x="44140" y="5891"/>
                  <a:pt x="43454" y="5499"/>
                </a:cubicBezTo>
                <a:cubicBezTo>
                  <a:pt x="43146" y="5324"/>
                  <a:pt x="42827" y="5192"/>
                  <a:pt x="42516" y="5192"/>
                </a:cubicBezTo>
                <a:cubicBezTo>
                  <a:pt x="42356" y="5192"/>
                  <a:pt x="42198" y="5227"/>
                  <a:pt x="42044" y="5310"/>
                </a:cubicBezTo>
                <a:cubicBezTo>
                  <a:pt x="41890" y="5392"/>
                  <a:pt x="41836" y="5526"/>
                  <a:pt x="41703" y="5526"/>
                </a:cubicBezTo>
                <a:cubicBezTo>
                  <a:pt x="41648" y="5526"/>
                  <a:pt x="41580" y="5503"/>
                  <a:pt x="41485" y="5444"/>
                </a:cubicBezTo>
                <a:cubicBezTo>
                  <a:pt x="41335" y="5351"/>
                  <a:pt x="41350" y="5357"/>
                  <a:pt x="41199" y="5320"/>
                </a:cubicBezTo>
                <a:cubicBezTo>
                  <a:pt x="40779" y="5221"/>
                  <a:pt x="40454" y="4822"/>
                  <a:pt x="40136" y="4344"/>
                </a:cubicBezTo>
                <a:cubicBezTo>
                  <a:pt x="39795" y="3831"/>
                  <a:pt x="39550" y="3139"/>
                  <a:pt x="39132" y="2806"/>
                </a:cubicBezTo>
                <a:cubicBezTo>
                  <a:pt x="39043" y="2735"/>
                  <a:pt x="38945" y="2709"/>
                  <a:pt x="38848" y="2709"/>
                </a:cubicBezTo>
                <a:cubicBezTo>
                  <a:pt x="38775" y="2709"/>
                  <a:pt x="38703" y="2724"/>
                  <a:pt x="38636" y="2746"/>
                </a:cubicBezTo>
                <a:cubicBezTo>
                  <a:pt x="38446" y="2811"/>
                  <a:pt x="38283" y="2920"/>
                  <a:pt x="38108" y="3002"/>
                </a:cubicBezTo>
                <a:cubicBezTo>
                  <a:pt x="37569" y="2609"/>
                  <a:pt x="37045" y="2302"/>
                  <a:pt x="36536" y="2073"/>
                </a:cubicBezTo>
                <a:cubicBezTo>
                  <a:pt x="36380" y="1812"/>
                  <a:pt x="36230" y="1536"/>
                  <a:pt x="36077" y="1286"/>
                </a:cubicBezTo>
                <a:cubicBezTo>
                  <a:pt x="35719" y="701"/>
                  <a:pt x="35319" y="453"/>
                  <a:pt x="34861" y="247"/>
                </a:cubicBezTo>
                <a:cubicBezTo>
                  <a:pt x="34585" y="121"/>
                  <a:pt x="34282" y="1"/>
                  <a:pt x="339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6" name="Google Shape;626;p35"/>
          <p:cNvSpPr/>
          <p:nvPr/>
        </p:nvSpPr>
        <p:spPr>
          <a:xfrm flipH="1">
            <a:off x="-850654" y="12410337"/>
            <a:ext cx="25622304" cy="2117667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7" name="Google Shape;627;p35"/>
          <p:cNvSpPr/>
          <p:nvPr/>
        </p:nvSpPr>
        <p:spPr>
          <a:xfrm flipH="1">
            <a:off x="-850684" y="12891348"/>
            <a:ext cx="25622065" cy="1636989"/>
          </a:xfrm>
          <a:custGeom>
            <a:avLst/>
            <a:gdLst/>
            <a:ahLst/>
            <a:cxnLst/>
            <a:rect l="l" t="t" r="r" b="b"/>
            <a:pathLst>
              <a:path w="165162" h="49807" extrusionOk="0">
                <a:moveTo>
                  <a:pt x="123467" y="0"/>
                </a:moveTo>
                <a:cubicBezTo>
                  <a:pt x="122062" y="1275"/>
                  <a:pt x="116197" y="3373"/>
                  <a:pt x="112684" y="3373"/>
                </a:cubicBezTo>
                <a:cubicBezTo>
                  <a:pt x="111551" y="3373"/>
                  <a:pt x="110663" y="3155"/>
                  <a:pt x="110248" y="2622"/>
                </a:cubicBezTo>
                <a:cubicBezTo>
                  <a:pt x="109520" y="3558"/>
                  <a:pt x="108101" y="4166"/>
                  <a:pt x="107493" y="5348"/>
                </a:cubicBezTo>
                <a:cubicBezTo>
                  <a:pt x="107199" y="5294"/>
                  <a:pt x="106909" y="5270"/>
                  <a:pt x="106623" y="5270"/>
                </a:cubicBezTo>
                <a:cubicBezTo>
                  <a:pt x="104688" y="5270"/>
                  <a:pt x="102906" y="6351"/>
                  <a:pt x="101038" y="6432"/>
                </a:cubicBezTo>
                <a:cubicBezTo>
                  <a:pt x="100738" y="6341"/>
                  <a:pt x="99620" y="5657"/>
                  <a:pt x="99343" y="5498"/>
                </a:cubicBezTo>
                <a:cubicBezTo>
                  <a:pt x="98954" y="5675"/>
                  <a:pt x="98541" y="6323"/>
                  <a:pt x="98132" y="6567"/>
                </a:cubicBezTo>
                <a:cubicBezTo>
                  <a:pt x="97508" y="6294"/>
                  <a:pt x="96906" y="6191"/>
                  <a:pt x="96320" y="6191"/>
                </a:cubicBezTo>
                <a:cubicBezTo>
                  <a:pt x="94479" y="6191"/>
                  <a:pt x="92791" y="7213"/>
                  <a:pt x="91041" y="7213"/>
                </a:cubicBezTo>
                <a:cubicBezTo>
                  <a:pt x="90979" y="7213"/>
                  <a:pt x="90917" y="7211"/>
                  <a:pt x="90855" y="7209"/>
                </a:cubicBezTo>
                <a:cubicBezTo>
                  <a:pt x="88309" y="7100"/>
                  <a:pt x="87648" y="6417"/>
                  <a:pt x="86361" y="6417"/>
                </a:cubicBezTo>
                <a:cubicBezTo>
                  <a:pt x="85673" y="6417"/>
                  <a:pt x="84805" y="6613"/>
                  <a:pt x="83374" y="7196"/>
                </a:cubicBezTo>
                <a:cubicBezTo>
                  <a:pt x="80682" y="8293"/>
                  <a:pt x="77848" y="9295"/>
                  <a:pt x="75433" y="9923"/>
                </a:cubicBezTo>
                <a:cubicBezTo>
                  <a:pt x="72455" y="10702"/>
                  <a:pt x="70721" y="10374"/>
                  <a:pt x="68974" y="13570"/>
                </a:cubicBezTo>
                <a:cubicBezTo>
                  <a:pt x="63017" y="11726"/>
                  <a:pt x="55918" y="11140"/>
                  <a:pt x="50224" y="8703"/>
                </a:cubicBezTo>
                <a:cubicBezTo>
                  <a:pt x="47453" y="7517"/>
                  <a:pt x="45430" y="4651"/>
                  <a:pt x="42527" y="4293"/>
                </a:cubicBezTo>
                <a:cubicBezTo>
                  <a:pt x="42289" y="4264"/>
                  <a:pt x="42051" y="4250"/>
                  <a:pt x="41812" y="4250"/>
                </a:cubicBezTo>
                <a:cubicBezTo>
                  <a:pt x="39002" y="4250"/>
                  <a:pt x="36184" y="6138"/>
                  <a:pt x="33388" y="6138"/>
                </a:cubicBezTo>
                <a:cubicBezTo>
                  <a:pt x="33126" y="6138"/>
                  <a:pt x="32864" y="6122"/>
                  <a:pt x="32603" y="6085"/>
                </a:cubicBezTo>
                <a:cubicBezTo>
                  <a:pt x="29611" y="5670"/>
                  <a:pt x="27325" y="3305"/>
                  <a:pt x="24332" y="3305"/>
                </a:cubicBezTo>
                <a:cubicBezTo>
                  <a:pt x="24155" y="3305"/>
                  <a:pt x="23974" y="3313"/>
                  <a:pt x="23791" y="3331"/>
                </a:cubicBezTo>
                <a:cubicBezTo>
                  <a:pt x="20558" y="3643"/>
                  <a:pt x="20573" y="4732"/>
                  <a:pt x="19121" y="4732"/>
                </a:cubicBezTo>
                <a:cubicBezTo>
                  <a:pt x="18581" y="4732"/>
                  <a:pt x="17837" y="4581"/>
                  <a:pt x="16647" y="4182"/>
                </a:cubicBezTo>
                <a:cubicBezTo>
                  <a:pt x="13777" y="3223"/>
                  <a:pt x="12637" y="1990"/>
                  <a:pt x="10898" y="1990"/>
                </a:cubicBezTo>
                <a:cubicBezTo>
                  <a:pt x="9998" y="1990"/>
                  <a:pt x="8937" y="2321"/>
                  <a:pt x="7392" y="3193"/>
                </a:cubicBezTo>
                <a:cubicBezTo>
                  <a:pt x="4953" y="4572"/>
                  <a:pt x="566" y="8961"/>
                  <a:pt x="250" y="11960"/>
                </a:cubicBezTo>
                <a:cubicBezTo>
                  <a:pt x="0" y="14334"/>
                  <a:pt x="2454" y="13710"/>
                  <a:pt x="2600" y="14943"/>
                </a:cubicBezTo>
                <a:cubicBezTo>
                  <a:pt x="2792" y="16562"/>
                  <a:pt x="2254" y="18065"/>
                  <a:pt x="2262" y="19690"/>
                </a:cubicBezTo>
                <a:cubicBezTo>
                  <a:pt x="2301" y="26660"/>
                  <a:pt x="1131" y="32266"/>
                  <a:pt x="7806" y="36794"/>
                </a:cubicBezTo>
                <a:lnTo>
                  <a:pt x="7821" y="36806"/>
                </a:lnTo>
                <a:cubicBezTo>
                  <a:pt x="15763" y="42183"/>
                  <a:pt x="23733" y="42827"/>
                  <a:pt x="33137" y="43783"/>
                </a:cubicBezTo>
                <a:cubicBezTo>
                  <a:pt x="49034" y="45398"/>
                  <a:pt x="64347" y="47521"/>
                  <a:pt x="80392" y="47521"/>
                </a:cubicBezTo>
                <a:cubicBezTo>
                  <a:pt x="83729" y="47521"/>
                  <a:pt x="87097" y="47429"/>
                  <a:pt x="90509" y="47222"/>
                </a:cubicBezTo>
                <a:cubicBezTo>
                  <a:pt x="94502" y="46979"/>
                  <a:pt x="98433" y="46879"/>
                  <a:pt x="102328" y="46879"/>
                </a:cubicBezTo>
                <a:cubicBezTo>
                  <a:pt x="116449" y="46879"/>
                  <a:pt x="130090" y="48190"/>
                  <a:pt x="144417" y="48747"/>
                </a:cubicBezTo>
                <a:cubicBezTo>
                  <a:pt x="150299" y="48975"/>
                  <a:pt x="156174" y="49806"/>
                  <a:pt x="162041" y="49806"/>
                </a:cubicBezTo>
                <a:cubicBezTo>
                  <a:pt x="162922" y="49806"/>
                  <a:pt x="163802" y="49788"/>
                  <a:pt x="164682" y="49745"/>
                </a:cubicBezTo>
                <a:cubicBezTo>
                  <a:pt x="165162" y="40339"/>
                  <a:pt x="165130" y="30475"/>
                  <a:pt x="164217" y="21166"/>
                </a:cubicBezTo>
                <a:cubicBezTo>
                  <a:pt x="163333" y="12162"/>
                  <a:pt x="160890" y="12032"/>
                  <a:pt x="153632" y="8854"/>
                </a:cubicBezTo>
                <a:cubicBezTo>
                  <a:pt x="150402" y="7440"/>
                  <a:pt x="148933" y="7658"/>
                  <a:pt x="145894" y="6660"/>
                </a:cubicBezTo>
                <a:cubicBezTo>
                  <a:pt x="143731" y="5951"/>
                  <a:pt x="141857" y="3254"/>
                  <a:pt x="139572" y="2538"/>
                </a:cubicBezTo>
                <a:cubicBezTo>
                  <a:pt x="138177" y="2100"/>
                  <a:pt x="136443" y="2029"/>
                  <a:pt x="134604" y="2029"/>
                </a:cubicBezTo>
                <a:cubicBezTo>
                  <a:pt x="133716" y="2029"/>
                  <a:pt x="132803" y="2045"/>
                  <a:pt x="131892" y="2045"/>
                </a:cubicBezTo>
                <a:cubicBezTo>
                  <a:pt x="128694" y="2045"/>
                  <a:pt x="125511" y="1841"/>
                  <a:pt x="1234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8" name="Google Shape;628;p35"/>
          <p:cNvSpPr/>
          <p:nvPr/>
        </p:nvSpPr>
        <p:spPr>
          <a:xfrm flipH="1">
            <a:off x="20524454" y="1962600"/>
            <a:ext cx="2535985" cy="241328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29" name="Google Shape;629;p35"/>
          <p:cNvSpPr/>
          <p:nvPr/>
        </p:nvSpPr>
        <p:spPr>
          <a:xfrm flipH="1">
            <a:off x="1650437" y="1593968"/>
            <a:ext cx="1178472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30" name="Google Shape;630;p35"/>
          <p:cNvSpPr/>
          <p:nvPr/>
        </p:nvSpPr>
        <p:spPr>
          <a:xfrm flipH="1">
            <a:off x="1938090" y="2327667"/>
            <a:ext cx="2515793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249741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0205876" y="13132636"/>
            <a:ext cx="5298857" cy="841544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29" name="Google Shape;29;p4"/>
          <p:cNvSpPr/>
          <p:nvPr/>
        </p:nvSpPr>
        <p:spPr>
          <a:xfrm>
            <a:off x="-983877" y="10069636"/>
            <a:ext cx="4692127" cy="4179256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0" name="Google Shape;30;p4"/>
          <p:cNvSpPr/>
          <p:nvPr/>
        </p:nvSpPr>
        <p:spPr>
          <a:xfrm>
            <a:off x="20532918" y="10417201"/>
            <a:ext cx="3863682" cy="3439603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1" name="Google Shape;31;p4"/>
          <p:cNvSpPr/>
          <p:nvPr/>
        </p:nvSpPr>
        <p:spPr>
          <a:xfrm>
            <a:off x="20159763" y="517127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2" name="Google Shape;32;p4"/>
          <p:cNvSpPr/>
          <p:nvPr/>
        </p:nvSpPr>
        <p:spPr>
          <a:xfrm>
            <a:off x="-374468" y="899209"/>
            <a:ext cx="3863740" cy="1354019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33" name="Google Shape;33;p4"/>
          <p:cNvSpPr/>
          <p:nvPr/>
        </p:nvSpPr>
        <p:spPr>
          <a:xfrm>
            <a:off x="9478531" y="-107932"/>
            <a:ext cx="4468148" cy="625048"/>
          </a:xfrm>
          <a:custGeom>
            <a:avLst/>
            <a:gdLst/>
            <a:ahLst/>
            <a:cxnLst/>
            <a:rect l="l" t="t" r="r" b="b"/>
            <a:pathLst>
              <a:path w="50217" h="7023" extrusionOk="0">
                <a:moveTo>
                  <a:pt x="25108" y="1"/>
                </a:moveTo>
                <a:cubicBezTo>
                  <a:pt x="21300" y="1"/>
                  <a:pt x="17492" y="1237"/>
                  <a:pt x="15020" y="3709"/>
                </a:cubicBezTo>
                <a:cubicBezTo>
                  <a:pt x="13484" y="2533"/>
                  <a:pt x="12160" y="2071"/>
                  <a:pt x="10986" y="2071"/>
                </a:cubicBezTo>
                <a:cubicBezTo>
                  <a:pt x="8931" y="2071"/>
                  <a:pt x="7332" y="3485"/>
                  <a:pt x="5853" y="4965"/>
                </a:cubicBezTo>
                <a:cubicBezTo>
                  <a:pt x="5079" y="4711"/>
                  <a:pt x="4398" y="4607"/>
                  <a:pt x="3800" y="4607"/>
                </a:cubicBezTo>
                <a:cubicBezTo>
                  <a:pt x="934" y="4607"/>
                  <a:pt x="0" y="7023"/>
                  <a:pt x="0" y="7023"/>
                </a:cubicBezTo>
                <a:lnTo>
                  <a:pt x="50216" y="7023"/>
                </a:lnTo>
                <a:cubicBezTo>
                  <a:pt x="50216" y="7023"/>
                  <a:pt x="49283" y="4607"/>
                  <a:pt x="46416" y="4607"/>
                </a:cubicBezTo>
                <a:cubicBezTo>
                  <a:pt x="45819" y="4607"/>
                  <a:pt x="45137" y="4711"/>
                  <a:pt x="44363" y="4965"/>
                </a:cubicBezTo>
                <a:cubicBezTo>
                  <a:pt x="42884" y="3485"/>
                  <a:pt x="41285" y="2071"/>
                  <a:pt x="39230" y="2071"/>
                </a:cubicBezTo>
                <a:cubicBezTo>
                  <a:pt x="38056" y="2071"/>
                  <a:pt x="36732" y="2533"/>
                  <a:pt x="35197" y="3709"/>
                </a:cubicBezTo>
                <a:cubicBezTo>
                  <a:pt x="32725" y="1237"/>
                  <a:pt x="28916" y="1"/>
                  <a:pt x="25108" y="1"/>
                </a:cubicBez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34" name="Google Shape;34;p4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35" name="Google Shape;35;p4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1912902" y="2940333"/>
            <a:ext cx="20551447" cy="9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1259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3199"/>
            </a:lvl1pPr>
            <a:lvl2pPr marL="2437790" lvl="1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3656686" lvl="2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4875581" lvl="3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6094476" lvl="4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7313371" lvl="5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8532266" lvl="6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9751162" lvl="7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10970057" lvl="8" indent="-81259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0616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6"/>
          <p:cNvSpPr/>
          <p:nvPr/>
        </p:nvSpPr>
        <p:spPr>
          <a:xfrm>
            <a:off x="569155" y="2537067"/>
            <a:ext cx="1912768" cy="147333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33" name="Google Shape;633;p36"/>
          <p:cNvSpPr/>
          <p:nvPr/>
        </p:nvSpPr>
        <p:spPr>
          <a:xfrm>
            <a:off x="21330310" y="950201"/>
            <a:ext cx="1127701" cy="241400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34" name="Google Shape;634;p36"/>
          <p:cNvSpPr/>
          <p:nvPr/>
        </p:nvSpPr>
        <p:spPr>
          <a:xfrm>
            <a:off x="22321652" y="1629867"/>
            <a:ext cx="1178472" cy="241392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35" name="Google Shape;635;p36"/>
          <p:cNvSpPr/>
          <p:nvPr/>
        </p:nvSpPr>
        <p:spPr>
          <a:xfrm rot="-284">
            <a:off x="-2935754" y="11625867"/>
            <a:ext cx="32115546" cy="7240784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36" name="Google Shape;636;p36"/>
          <p:cNvSpPr/>
          <p:nvPr/>
        </p:nvSpPr>
        <p:spPr>
          <a:xfrm flipH="1">
            <a:off x="-1130821" y="12364168"/>
            <a:ext cx="26118943" cy="3568325"/>
          </a:xfrm>
          <a:custGeom>
            <a:avLst/>
            <a:gdLst/>
            <a:ahLst/>
            <a:cxnLst/>
            <a:rect l="l" t="t" r="r" b="b"/>
            <a:pathLst>
              <a:path w="161990" h="50277" extrusionOk="0">
                <a:moveTo>
                  <a:pt x="40894" y="1"/>
                </a:moveTo>
                <a:cubicBezTo>
                  <a:pt x="38887" y="1860"/>
                  <a:pt x="35764" y="2066"/>
                  <a:pt x="32627" y="2066"/>
                </a:cubicBezTo>
                <a:cubicBezTo>
                  <a:pt x="31735" y="2066"/>
                  <a:pt x="30842" y="2049"/>
                  <a:pt x="29973" y="2049"/>
                </a:cubicBezTo>
                <a:cubicBezTo>
                  <a:pt x="28168" y="2049"/>
                  <a:pt x="26468" y="2121"/>
                  <a:pt x="25099" y="2562"/>
                </a:cubicBezTo>
                <a:cubicBezTo>
                  <a:pt x="22857" y="3286"/>
                  <a:pt x="21019" y="6008"/>
                  <a:pt x="18899" y="6725"/>
                </a:cubicBezTo>
                <a:cubicBezTo>
                  <a:pt x="15918" y="7731"/>
                  <a:pt x="14477" y="7510"/>
                  <a:pt x="11310" y="8938"/>
                </a:cubicBezTo>
                <a:cubicBezTo>
                  <a:pt x="4191" y="12146"/>
                  <a:pt x="1795" y="12278"/>
                  <a:pt x="927" y="21366"/>
                </a:cubicBezTo>
                <a:cubicBezTo>
                  <a:pt x="31" y="30763"/>
                  <a:pt x="0" y="40718"/>
                  <a:pt x="470" y="50215"/>
                </a:cubicBezTo>
                <a:cubicBezTo>
                  <a:pt x="1332" y="50257"/>
                  <a:pt x="2194" y="50276"/>
                  <a:pt x="3055" y="50276"/>
                </a:cubicBezTo>
                <a:cubicBezTo>
                  <a:pt x="8811" y="50276"/>
                  <a:pt x="14576" y="49436"/>
                  <a:pt x="20347" y="49206"/>
                </a:cubicBezTo>
                <a:cubicBezTo>
                  <a:pt x="34399" y="48643"/>
                  <a:pt x="47777" y="47321"/>
                  <a:pt x="61626" y="47321"/>
                </a:cubicBezTo>
                <a:cubicBezTo>
                  <a:pt x="65447" y="47321"/>
                  <a:pt x="69304" y="47422"/>
                  <a:pt x="73220" y="47667"/>
                </a:cubicBezTo>
                <a:cubicBezTo>
                  <a:pt x="76566" y="47876"/>
                  <a:pt x="79869" y="47969"/>
                  <a:pt x="83142" y="47969"/>
                </a:cubicBezTo>
                <a:cubicBezTo>
                  <a:pt x="98878" y="47969"/>
                  <a:pt x="113898" y="45825"/>
                  <a:pt x="129490" y="44196"/>
                </a:cubicBezTo>
                <a:cubicBezTo>
                  <a:pt x="138713" y="43231"/>
                  <a:pt x="146530" y="42581"/>
                  <a:pt x="154319" y="37153"/>
                </a:cubicBezTo>
                <a:cubicBezTo>
                  <a:pt x="154324" y="37150"/>
                  <a:pt x="154330" y="37146"/>
                  <a:pt x="154334" y="37143"/>
                </a:cubicBezTo>
                <a:cubicBezTo>
                  <a:pt x="160880" y="32571"/>
                  <a:pt x="159734" y="26911"/>
                  <a:pt x="159771" y="19878"/>
                </a:cubicBezTo>
                <a:cubicBezTo>
                  <a:pt x="159780" y="18236"/>
                  <a:pt x="159253" y="16720"/>
                  <a:pt x="159441" y="15086"/>
                </a:cubicBezTo>
                <a:cubicBezTo>
                  <a:pt x="159584" y="13841"/>
                  <a:pt x="161990" y="14470"/>
                  <a:pt x="161745" y="12075"/>
                </a:cubicBezTo>
                <a:cubicBezTo>
                  <a:pt x="161433" y="9048"/>
                  <a:pt x="157132" y="4618"/>
                  <a:pt x="154739" y="3226"/>
                </a:cubicBezTo>
                <a:cubicBezTo>
                  <a:pt x="153224" y="2346"/>
                  <a:pt x="152184" y="2011"/>
                  <a:pt x="151300" y="2011"/>
                </a:cubicBezTo>
                <a:cubicBezTo>
                  <a:pt x="149595" y="2011"/>
                  <a:pt x="148476" y="3257"/>
                  <a:pt x="145662" y="4225"/>
                </a:cubicBezTo>
                <a:cubicBezTo>
                  <a:pt x="144494" y="4627"/>
                  <a:pt x="143765" y="4779"/>
                  <a:pt x="143235" y="4779"/>
                </a:cubicBezTo>
                <a:cubicBezTo>
                  <a:pt x="141811" y="4779"/>
                  <a:pt x="141827" y="3680"/>
                  <a:pt x="138655" y="3365"/>
                </a:cubicBezTo>
                <a:cubicBezTo>
                  <a:pt x="138475" y="3347"/>
                  <a:pt x="138298" y="3339"/>
                  <a:pt x="138124" y="3339"/>
                </a:cubicBezTo>
                <a:cubicBezTo>
                  <a:pt x="135189" y="3339"/>
                  <a:pt x="132947" y="5727"/>
                  <a:pt x="130013" y="6145"/>
                </a:cubicBezTo>
                <a:cubicBezTo>
                  <a:pt x="129756" y="6182"/>
                  <a:pt x="129499" y="6199"/>
                  <a:pt x="129242" y="6199"/>
                </a:cubicBezTo>
                <a:cubicBezTo>
                  <a:pt x="126500" y="6199"/>
                  <a:pt x="123735" y="4293"/>
                  <a:pt x="120978" y="4293"/>
                </a:cubicBezTo>
                <a:cubicBezTo>
                  <a:pt x="120744" y="4293"/>
                  <a:pt x="120511" y="4306"/>
                  <a:pt x="120278" y="4336"/>
                </a:cubicBezTo>
                <a:cubicBezTo>
                  <a:pt x="117432" y="4697"/>
                  <a:pt x="115447" y="7590"/>
                  <a:pt x="112729" y="8788"/>
                </a:cubicBezTo>
                <a:cubicBezTo>
                  <a:pt x="107146" y="11248"/>
                  <a:pt x="100182" y="11840"/>
                  <a:pt x="94340" y="13700"/>
                </a:cubicBezTo>
                <a:cubicBezTo>
                  <a:pt x="92626" y="10475"/>
                  <a:pt x="90926" y="10805"/>
                  <a:pt x="88005" y="10020"/>
                </a:cubicBezTo>
                <a:cubicBezTo>
                  <a:pt x="85637" y="9384"/>
                  <a:pt x="82858" y="8373"/>
                  <a:pt x="80218" y="7266"/>
                </a:cubicBezTo>
                <a:cubicBezTo>
                  <a:pt x="78814" y="6677"/>
                  <a:pt x="77963" y="6480"/>
                  <a:pt x="77287" y="6480"/>
                </a:cubicBezTo>
                <a:cubicBezTo>
                  <a:pt x="76025" y="6480"/>
                  <a:pt x="75377" y="7169"/>
                  <a:pt x="72881" y="7279"/>
                </a:cubicBezTo>
                <a:cubicBezTo>
                  <a:pt x="72820" y="7282"/>
                  <a:pt x="72760" y="7283"/>
                  <a:pt x="72700" y="7283"/>
                </a:cubicBezTo>
                <a:cubicBezTo>
                  <a:pt x="70982" y="7283"/>
                  <a:pt x="69327" y="6251"/>
                  <a:pt x="67519" y="6251"/>
                </a:cubicBezTo>
                <a:cubicBezTo>
                  <a:pt x="66945" y="6251"/>
                  <a:pt x="66354" y="6355"/>
                  <a:pt x="65742" y="6631"/>
                </a:cubicBezTo>
                <a:cubicBezTo>
                  <a:pt x="65342" y="6386"/>
                  <a:pt x="64938" y="5730"/>
                  <a:pt x="64554" y="5551"/>
                </a:cubicBezTo>
                <a:cubicBezTo>
                  <a:pt x="64284" y="5712"/>
                  <a:pt x="63186" y="6403"/>
                  <a:pt x="62892" y="6494"/>
                </a:cubicBezTo>
                <a:cubicBezTo>
                  <a:pt x="61059" y="6414"/>
                  <a:pt x="59311" y="5321"/>
                  <a:pt x="57413" y="5321"/>
                </a:cubicBezTo>
                <a:cubicBezTo>
                  <a:pt x="57132" y="5321"/>
                  <a:pt x="56849" y="5345"/>
                  <a:pt x="56561" y="5400"/>
                </a:cubicBezTo>
                <a:cubicBezTo>
                  <a:pt x="55965" y="4206"/>
                  <a:pt x="54573" y="3593"/>
                  <a:pt x="53859" y="2646"/>
                </a:cubicBezTo>
                <a:cubicBezTo>
                  <a:pt x="53451" y="3185"/>
                  <a:pt x="52580" y="3406"/>
                  <a:pt x="51469" y="3406"/>
                </a:cubicBezTo>
                <a:cubicBezTo>
                  <a:pt x="48024" y="3406"/>
                  <a:pt x="42272" y="1288"/>
                  <a:pt x="40894" y="1"/>
                </a:cubicBezTo>
                <a:close/>
              </a:path>
            </a:pathLst>
          </a:custGeom>
          <a:solidFill>
            <a:srgbClr val="D83737">
              <a:alpha val="55360"/>
            </a:srgb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37" name="Google Shape;637;p36"/>
          <p:cNvSpPr/>
          <p:nvPr/>
        </p:nvSpPr>
        <p:spPr>
          <a:xfrm rot="-162144" flipH="1">
            <a:off x="-4492429" y="12939123"/>
            <a:ext cx="31116431" cy="7044619"/>
          </a:xfrm>
          <a:custGeom>
            <a:avLst/>
            <a:gdLst/>
            <a:ahLst/>
            <a:cxnLst/>
            <a:rect l="l" t="t" r="r" b="b"/>
            <a:pathLst>
              <a:path w="198844" h="66259" extrusionOk="0">
                <a:moveTo>
                  <a:pt x="147493" y="1"/>
                </a:moveTo>
                <a:cubicBezTo>
                  <a:pt x="147195" y="1"/>
                  <a:pt x="146897" y="43"/>
                  <a:pt x="146599" y="98"/>
                </a:cubicBezTo>
                <a:cubicBezTo>
                  <a:pt x="146230" y="221"/>
                  <a:pt x="145861" y="387"/>
                  <a:pt x="145493" y="387"/>
                </a:cubicBezTo>
                <a:cubicBezTo>
                  <a:pt x="145255" y="387"/>
                  <a:pt x="145017" y="318"/>
                  <a:pt x="144778" y="123"/>
                </a:cubicBezTo>
                <a:cubicBezTo>
                  <a:pt x="144269" y="167"/>
                  <a:pt x="143760" y="272"/>
                  <a:pt x="143253" y="272"/>
                </a:cubicBezTo>
                <a:cubicBezTo>
                  <a:pt x="143157" y="272"/>
                  <a:pt x="143061" y="268"/>
                  <a:pt x="142965" y="260"/>
                </a:cubicBezTo>
                <a:cubicBezTo>
                  <a:pt x="142950" y="260"/>
                  <a:pt x="142934" y="260"/>
                  <a:pt x="142919" y="260"/>
                </a:cubicBezTo>
                <a:cubicBezTo>
                  <a:pt x="142668" y="260"/>
                  <a:pt x="142419" y="233"/>
                  <a:pt x="142169" y="233"/>
                </a:cubicBezTo>
                <a:cubicBezTo>
                  <a:pt x="142133" y="233"/>
                  <a:pt x="142097" y="234"/>
                  <a:pt x="142061" y="235"/>
                </a:cubicBezTo>
                <a:cubicBezTo>
                  <a:pt x="141760" y="246"/>
                  <a:pt x="141460" y="308"/>
                  <a:pt x="141161" y="517"/>
                </a:cubicBezTo>
                <a:cubicBezTo>
                  <a:pt x="141122" y="505"/>
                  <a:pt x="141083" y="499"/>
                  <a:pt x="141044" y="499"/>
                </a:cubicBezTo>
                <a:cubicBezTo>
                  <a:pt x="140802" y="499"/>
                  <a:pt x="140561" y="698"/>
                  <a:pt x="140320" y="698"/>
                </a:cubicBezTo>
                <a:cubicBezTo>
                  <a:pt x="140301" y="698"/>
                  <a:pt x="140283" y="697"/>
                  <a:pt x="140264" y="695"/>
                </a:cubicBezTo>
                <a:cubicBezTo>
                  <a:pt x="140195" y="729"/>
                  <a:pt x="140126" y="739"/>
                  <a:pt x="140057" y="739"/>
                </a:cubicBezTo>
                <a:cubicBezTo>
                  <a:pt x="139955" y="739"/>
                  <a:pt x="139852" y="716"/>
                  <a:pt x="139750" y="716"/>
                </a:cubicBezTo>
                <a:cubicBezTo>
                  <a:pt x="139623" y="716"/>
                  <a:pt x="139497" y="751"/>
                  <a:pt x="139371" y="906"/>
                </a:cubicBezTo>
                <a:cubicBezTo>
                  <a:pt x="139324" y="904"/>
                  <a:pt x="139277" y="902"/>
                  <a:pt x="139230" y="902"/>
                </a:cubicBezTo>
                <a:cubicBezTo>
                  <a:pt x="138980" y="902"/>
                  <a:pt x="138730" y="947"/>
                  <a:pt x="138482" y="1153"/>
                </a:cubicBezTo>
                <a:cubicBezTo>
                  <a:pt x="138414" y="1034"/>
                  <a:pt x="138346" y="988"/>
                  <a:pt x="138278" y="988"/>
                </a:cubicBezTo>
                <a:cubicBezTo>
                  <a:pt x="138064" y="988"/>
                  <a:pt x="137850" y="1439"/>
                  <a:pt x="137636" y="1439"/>
                </a:cubicBezTo>
                <a:cubicBezTo>
                  <a:pt x="137624" y="1439"/>
                  <a:pt x="137612" y="1438"/>
                  <a:pt x="137600" y="1435"/>
                </a:cubicBezTo>
                <a:cubicBezTo>
                  <a:pt x="136820" y="2087"/>
                  <a:pt x="136159" y="1791"/>
                  <a:pt x="135578" y="2261"/>
                </a:cubicBezTo>
                <a:cubicBezTo>
                  <a:pt x="134999" y="2838"/>
                  <a:pt x="134501" y="2888"/>
                  <a:pt x="134050" y="3096"/>
                </a:cubicBezTo>
                <a:cubicBezTo>
                  <a:pt x="133599" y="3103"/>
                  <a:pt x="133194" y="3519"/>
                  <a:pt x="132803" y="3879"/>
                </a:cubicBezTo>
                <a:cubicBezTo>
                  <a:pt x="132410" y="3889"/>
                  <a:pt x="132029" y="4189"/>
                  <a:pt x="131624" y="4553"/>
                </a:cubicBezTo>
                <a:cubicBezTo>
                  <a:pt x="131252" y="4597"/>
                  <a:pt x="130862" y="5065"/>
                  <a:pt x="130423" y="5065"/>
                </a:cubicBezTo>
                <a:cubicBezTo>
                  <a:pt x="130384" y="5065"/>
                  <a:pt x="130345" y="5061"/>
                  <a:pt x="130305" y="5053"/>
                </a:cubicBezTo>
                <a:cubicBezTo>
                  <a:pt x="130117" y="5022"/>
                  <a:pt x="129921" y="4993"/>
                  <a:pt x="129713" y="4993"/>
                </a:cubicBezTo>
                <a:cubicBezTo>
                  <a:pt x="129383" y="4993"/>
                  <a:pt x="129026" y="5067"/>
                  <a:pt x="128634" y="5323"/>
                </a:cubicBezTo>
                <a:cubicBezTo>
                  <a:pt x="128543" y="5271"/>
                  <a:pt x="128451" y="5250"/>
                  <a:pt x="128357" y="5250"/>
                </a:cubicBezTo>
                <a:cubicBezTo>
                  <a:pt x="127967" y="5250"/>
                  <a:pt x="127543" y="5613"/>
                  <a:pt x="127078" y="5613"/>
                </a:cubicBezTo>
                <a:cubicBezTo>
                  <a:pt x="126861" y="5613"/>
                  <a:pt x="126635" y="5534"/>
                  <a:pt x="126400" y="5301"/>
                </a:cubicBezTo>
                <a:cubicBezTo>
                  <a:pt x="126206" y="5523"/>
                  <a:pt x="126012" y="5601"/>
                  <a:pt x="125818" y="5601"/>
                </a:cubicBezTo>
                <a:cubicBezTo>
                  <a:pt x="125405" y="5601"/>
                  <a:pt x="124993" y="5243"/>
                  <a:pt x="124582" y="5158"/>
                </a:cubicBezTo>
                <a:cubicBezTo>
                  <a:pt x="124232" y="5239"/>
                  <a:pt x="123882" y="5438"/>
                  <a:pt x="123533" y="5438"/>
                </a:cubicBezTo>
                <a:cubicBezTo>
                  <a:pt x="123280" y="5438"/>
                  <a:pt x="123029" y="5334"/>
                  <a:pt x="122777" y="5009"/>
                </a:cubicBezTo>
                <a:cubicBezTo>
                  <a:pt x="122494" y="5144"/>
                  <a:pt x="122211" y="5227"/>
                  <a:pt x="121929" y="5227"/>
                </a:cubicBezTo>
                <a:cubicBezTo>
                  <a:pt x="121610" y="5227"/>
                  <a:pt x="121291" y="5122"/>
                  <a:pt x="120972" y="4870"/>
                </a:cubicBezTo>
                <a:cubicBezTo>
                  <a:pt x="120654" y="4793"/>
                  <a:pt x="120335" y="4786"/>
                  <a:pt x="120016" y="4786"/>
                </a:cubicBezTo>
                <a:cubicBezTo>
                  <a:pt x="119942" y="4786"/>
                  <a:pt x="119868" y="4786"/>
                  <a:pt x="119794" y="4786"/>
                </a:cubicBezTo>
                <a:cubicBezTo>
                  <a:pt x="119584" y="4786"/>
                  <a:pt x="119374" y="4783"/>
                  <a:pt x="119164" y="4759"/>
                </a:cubicBezTo>
                <a:cubicBezTo>
                  <a:pt x="119012" y="4945"/>
                  <a:pt x="118861" y="5011"/>
                  <a:pt x="118709" y="5011"/>
                </a:cubicBezTo>
                <a:cubicBezTo>
                  <a:pt x="118340" y="5011"/>
                  <a:pt x="117969" y="4620"/>
                  <a:pt x="117598" y="4620"/>
                </a:cubicBezTo>
                <a:cubicBezTo>
                  <a:pt x="117512" y="4620"/>
                  <a:pt x="117427" y="4640"/>
                  <a:pt x="117342" y="4691"/>
                </a:cubicBezTo>
                <a:cubicBezTo>
                  <a:pt x="117157" y="4548"/>
                  <a:pt x="116972" y="4500"/>
                  <a:pt x="116786" y="4500"/>
                </a:cubicBezTo>
                <a:cubicBezTo>
                  <a:pt x="116410" y="4500"/>
                  <a:pt x="116032" y="4697"/>
                  <a:pt x="115652" y="4697"/>
                </a:cubicBezTo>
                <a:cubicBezTo>
                  <a:pt x="115601" y="4697"/>
                  <a:pt x="115549" y="4694"/>
                  <a:pt x="115498" y="4685"/>
                </a:cubicBezTo>
                <a:cubicBezTo>
                  <a:pt x="115148" y="4554"/>
                  <a:pt x="114797" y="4397"/>
                  <a:pt x="114444" y="4397"/>
                </a:cubicBezTo>
                <a:cubicBezTo>
                  <a:pt x="114172" y="4397"/>
                  <a:pt x="113899" y="4490"/>
                  <a:pt x="113625" y="4759"/>
                </a:cubicBezTo>
                <a:cubicBezTo>
                  <a:pt x="113548" y="4734"/>
                  <a:pt x="113472" y="4724"/>
                  <a:pt x="113395" y="4724"/>
                </a:cubicBezTo>
                <a:cubicBezTo>
                  <a:pt x="112972" y="4724"/>
                  <a:pt x="112547" y="5039"/>
                  <a:pt x="112119" y="5039"/>
                </a:cubicBezTo>
                <a:cubicBezTo>
                  <a:pt x="111985" y="5039"/>
                  <a:pt x="111851" y="5009"/>
                  <a:pt x="111717" y="4928"/>
                </a:cubicBezTo>
                <a:cubicBezTo>
                  <a:pt x="111524" y="5117"/>
                  <a:pt x="111330" y="5176"/>
                  <a:pt x="111137" y="5176"/>
                </a:cubicBezTo>
                <a:cubicBezTo>
                  <a:pt x="110815" y="5176"/>
                  <a:pt x="110494" y="5013"/>
                  <a:pt x="110172" y="5013"/>
                </a:cubicBezTo>
                <a:cubicBezTo>
                  <a:pt x="110020" y="5013"/>
                  <a:pt x="109867" y="5049"/>
                  <a:pt x="109715" y="5157"/>
                </a:cubicBezTo>
                <a:cubicBezTo>
                  <a:pt x="109284" y="5400"/>
                  <a:pt x="108852" y="5664"/>
                  <a:pt x="108421" y="5664"/>
                </a:cubicBezTo>
                <a:cubicBezTo>
                  <a:pt x="108186" y="5664"/>
                  <a:pt x="107951" y="5585"/>
                  <a:pt x="107715" y="5382"/>
                </a:cubicBezTo>
                <a:cubicBezTo>
                  <a:pt x="107458" y="5199"/>
                  <a:pt x="107201" y="5122"/>
                  <a:pt x="106944" y="5122"/>
                </a:cubicBezTo>
                <a:cubicBezTo>
                  <a:pt x="106535" y="5122"/>
                  <a:pt x="106126" y="5318"/>
                  <a:pt x="105717" y="5597"/>
                </a:cubicBezTo>
                <a:cubicBezTo>
                  <a:pt x="105438" y="5537"/>
                  <a:pt x="105160" y="5495"/>
                  <a:pt x="104882" y="5495"/>
                </a:cubicBezTo>
                <a:cubicBezTo>
                  <a:pt x="104495" y="5495"/>
                  <a:pt x="104108" y="5577"/>
                  <a:pt x="103720" y="5805"/>
                </a:cubicBezTo>
                <a:cubicBezTo>
                  <a:pt x="103055" y="5970"/>
                  <a:pt x="102391" y="5937"/>
                  <a:pt x="101726" y="6001"/>
                </a:cubicBezTo>
                <a:cubicBezTo>
                  <a:pt x="101062" y="6064"/>
                  <a:pt x="100398" y="6124"/>
                  <a:pt x="99735" y="6182"/>
                </a:cubicBezTo>
                <a:cubicBezTo>
                  <a:pt x="99072" y="6262"/>
                  <a:pt x="98409" y="6200"/>
                  <a:pt x="97747" y="6350"/>
                </a:cubicBezTo>
                <a:cubicBezTo>
                  <a:pt x="97504" y="6494"/>
                  <a:pt x="97262" y="6535"/>
                  <a:pt x="97019" y="6535"/>
                </a:cubicBezTo>
                <a:cubicBezTo>
                  <a:pt x="96709" y="6535"/>
                  <a:pt x="96398" y="6468"/>
                  <a:pt x="96088" y="6468"/>
                </a:cubicBezTo>
                <a:cubicBezTo>
                  <a:pt x="95979" y="6468"/>
                  <a:pt x="95871" y="6477"/>
                  <a:pt x="95762" y="6499"/>
                </a:cubicBezTo>
                <a:cubicBezTo>
                  <a:pt x="95389" y="6480"/>
                  <a:pt x="95016" y="6389"/>
                  <a:pt x="94643" y="6389"/>
                </a:cubicBezTo>
                <a:cubicBezTo>
                  <a:pt x="94356" y="6389"/>
                  <a:pt x="94068" y="6443"/>
                  <a:pt x="93781" y="6628"/>
                </a:cubicBezTo>
                <a:cubicBezTo>
                  <a:pt x="93486" y="6747"/>
                  <a:pt x="93192" y="6779"/>
                  <a:pt x="92897" y="6779"/>
                </a:cubicBezTo>
                <a:cubicBezTo>
                  <a:pt x="92554" y="6779"/>
                  <a:pt x="92210" y="6735"/>
                  <a:pt x="91867" y="6735"/>
                </a:cubicBezTo>
                <a:cubicBezTo>
                  <a:pt x="91846" y="6735"/>
                  <a:pt x="91826" y="6736"/>
                  <a:pt x="91805" y="6736"/>
                </a:cubicBezTo>
                <a:cubicBezTo>
                  <a:pt x="91557" y="6689"/>
                  <a:pt x="91309" y="6667"/>
                  <a:pt x="91062" y="6667"/>
                </a:cubicBezTo>
                <a:cubicBezTo>
                  <a:pt x="90651" y="6667"/>
                  <a:pt x="90241" y="6726"/>
                  <a:pt x="89831" y="6820"/>
                </a:cubicBezTo>
                <a:cubicBezTo>
                  <a:pt x="89482" y="6751"/>
                  <a:pt x="89133" y="6686"/>
                  <a:pt x="88784" y="6686"/>
                </a:cubicBezTo>
                <a:cubicBezTo>
                  <a:pt x="88477" y="6686"/>
                  <a:pt x="88170" y="6737"/>
                  <a:pt x="87864" y="6879"/>
                </a:cubicBezTo>
                <a:cubicBezTo>
                  <a:pt x="87634" y="6680"/>
                  <a:pt x="87405" y="6613"/>
                  <a:pt x="87176" y="6613"/>
                </a:cubicBezTo>
                <a:cubicBezTo>
                  <a:pt x="86750" y="6613"/>
                  <a:pt x="86325" y="6848"/>
                  <a:pt x="85899" y="6910"/>
                </a:cubicBezTo>
                <a:cubicBezTo>
                  <a:pt x="85517" y="6823"/>
                  <a:pt x="85135" y="6724"/>
                  <a:pt x="84753" y="6724"/>
                </a:cubicBezTo>
                <a:cubicBezTo>
                  <a:pt x="84482" y="6724"/>
                  <a:pt x="84212" y="6773"/>
                  <a:pt x="83942" y="6911"/>
                </a:cubicBezTo>
                <a:cubicBezTo>
                  <a:pt x="83928" y="6910"/>
                  <a:pt x="83915" y="6910"/>
                  <a:pt x="83901" y="6910"/>
                </a:cubicBezTo>
                <a:cubicBezTo>
                  <a:pt x="83483" y="6910"/>
                  <a:pt x="83065" y="7158"/>
                  <a:pt x="82648" y="7158"/>
                </a:cubicBezTo>
                <a:cubicBezTo>
                  <a:pt x="82428" y="7158"/>
                  <a:pt x="82209" y="7089"/>
                  <a:pt x="81989" y="6879"/>
                </a:cubicBezTo>
                <a:cubicBezTo>
                  <a:pt x="81640" y="6953"/>
                  <a:pt x="81291" y="7027"/>
                  <a:pt x="80942" y="7027"/>
                </a:cubicBezTo>
                <a:cubicBezTo>
                  <a:pt x="80642" y="7027"/>
                  <a:pt x="80342" y="6972"/>
                  <a:pt x="80043" y="6815"/>
                </a:cubicBezTo>
                <a:cubicBezTo>
                  <a:pt x="79964" y="6834"/>
                  <a:pt x="79886" y="6841"/>
                  <a:pt x="79808" y="6841"/>
                </a:cubicBezTo>
                <a:cubicBezTo>
                  <a:pt x="79386" y="6841"/>
                  <a:pt x="78964" y="6611"/>
                  <a:pt x="78542" y="6611"/>
                </a:cubicBezTo>
                <a:cubicBezTo>
                  <a:pt x="78396" y="6611"/>
                  <a:pt x="78249" y="6639"/>
                  <a:pt x="78102" y="6714"/>
                </a:cubicBezTo>
                <a:cubicBezTo>
                  <a:pt x="77650" y="6662"/>
                  <a:pt x="77198" y="6387"/>
                  <a:pt x="76746" y="6387"/>
                </a:cubicBezTo>
                <a:cubicBezTo>
                  <a:pt x="76553" y="6387"/>
                  <a:pt x="76361" y="6437"/>
                  <a:pt x="76168" y="6575"/>
                </a:cubicBezTo>
                <a:cubicBezTo>
                  <a:pt x="76110" y="6582"/>
                  <a:pt x="76052" y="6585"/>
                  <a:pt x="75993" y="6585"/>
                </a:cubicBezTo>
                <a:cubicBezTo>
                  <a:pt x="75496" y="6585"/>
                  <a:pt x="74999" y="6374"/>
                  <a:pt x="74502" y="6374"/>
                </a:cubicBezTo>
                <a:cubicBezTo>
                  <a:pt x="74415" y="6374"/>
                  <a:pt x="74328" y="6381"/>
                  <a:pt x="74241" y="6396"/>
                </a:cubicBezTo>
                <a:cubicBezTo>
                  <a:pt x="73751" y="6232"/>
                  <a:pt x="73263" y="6152"/>
                  <a:pt x="72774" y="6152"/>
                </a:cubicBezTo>
                <a:cubicBezTo>
                  <a:pt x="72623" y="6152"/>
                  <a:pt x="72472" y="6159"/>
                  <a:pt x="72321" y="6175"/>
                </a:cubicBezTo>
                <a:cubicBezTo>
                  <a:pt x="72315" y="6175"/>
                  <a:pt x="72310" y="6175"/>
                  <a:pt x="72305" y="6175"/>
                </a:cubicBezTo>
                <a:cubicBezTo>
                  <a:pt x="71671" y="6175"/>
                  <a:pt x="71040" y="5925"/>
                  <a:pt x="70409" y="5909"/>
                </a:cubicBezTo>
                <a:cubicBezTo>
                  <a:pt x="70045" y="5592"/>
                  <a:pt x="69682" y="5500"/>
                  <a:pt x="69318" y="5500"/>
                </a:cubicBezTo>
                <a:cubicBezTo>
                  <a:pt x="69047" y="5500"/>
                  <a:pt x="68775" y="5552"/>
                  <a:pt x="68504" y="5598"/>
                </a:cubicBezTo>
                <a:cubicBezTo>
                  <a:pt x="68237" y="5176"/>
                  <a:pt x="67971" y="5059"/>
                  <a:pt x="67705" y="5059"/>
                </a:cubicBezTo>
                <a:cubicBezTo>
                  <a:pt x="67370" y="5059"/>
                  <a:pt x="67036" y="5244"/>
                  <a:pt x="66703" y="5244"/>
                </a:cubicBezTo>
                <a:cubicBezTo>
                  <a:pt x="66671" y="5244"/>
                  <a:pt x="66639" y="5243"/>
                  <a:pt x="66608" y="5239"/>
                </a:cubicBezTo>
                <a:cubicBezTo>
                  <a:pt x="66488" y="5279"/>
                  <a:pt x="66369" y="5295"/>
                  <a:pt x="66250" y="5295"/>
                </a:cubicBezTo>
                <a:cubicBezTo>
                  <a:pt x="65739" y="5295"/>
                  <a:pt x="65228" y="4985"/>
                  <a:pt x="64719" y="4829"/>
                </a:cubicBezTo>
                <a:cubicBezTo>
                  <a:pt x="64091" y="4580"/>
                  <a:pt x="63464" y="4639"/>
                  <a:pt x="62839" y="4367"/>
                </a:cubicBezTo>
                <a:cubicBezTo>
                  <a:pt x="62603" y="4095"/>
                  <a:pt x="62367" y="4035"/>
                  <a:pt x="62131" y="4035"/>
                </a:cubicBezTo>
                <a:cubicBezTo>
                  <a:pt x="61943" y="4035"/>
                  <a:pt x="61755" y="4073"/>
                  <a:pt x="61567" y="4073"/>
                </a:cubicBezTo>
                <a:cubicBezTo>
                  <a:pt x="61367" y="4073"/>
                  <a:pt x="61167" y="4030"/>
                  <a:pt x="60968" y="3850"/>
                </a:cubicBezTo>
                <a:cubicBezTo>
                  <a:pt x="60933" y="3853"/>
                  <a:pt x="60898" y="3854"/>
                  <a:pt x="60864" y="3854"/>
                </a:cubicBezTo>
                <a:cubicBezTo>
                  <a:pt x="60277" y="3854"/>
                  <a:pt x="59691" y="3466"/>
                  <a:pt x="59106" y="3277"/>
                </a:cubicBezTo>
                <a:cubicBezTo>
                  <a:pt x="58599" y="3107"/>
                  <a:pt x="58082" y="2818"/>
                  <a:pt x="57558" y="2739"/>
                </a:cubicBezTo>
                <a:cubicBezTo>
                  <a:pt x="57034" y="2373"/>
                  <a:pt x="56502" y="2605"/>
                  <a:pt x="55962" y="2150"/>
                </a:cubicBezTo>
                <a:cubicBezTo>
                  <a:pt x="55900" y="2162"/>
                  <a:pt x="55837" y="2168"/>
                  <a:pt x="55775" y="2168"/>
                </a:cubicBezTo>
                <a:cubicBezTo>
                  <a:pt x="55296" y="2168"/>
                  <a:pt x="54814" y="1849"/>
                  <a:pt x="54324" y="1573"/>
                </a:cubicBezTo>
                <a:cubicBezTo>
                  <a:pt x="53770" y="1404"/>
                  <a:pt x="53210" y="1206"/>
                  <a:pt x="52644" y="1066"/>
                </a:cubicBezTo>
                <a:cubicBezTo>
                  <a:pt x="52492" y="1156"/>
                  <a:pt x="52341" y="1192"/>
                  <a:pt x="52188" y="1192"/>
                </a:cubicBezTo>
                <a:cubicBezTo>
                  <a:pt x="51771" y="1192"/>
                  <a:pt x="51351" y="915"/>
                  <a:pt x="50927" y="688"/>
                </a:cubicBezTo>
                <a:cubicBezTo>
                  <a:pt x="50737" y="561"/>
                  <a:pt x="50547" y="525"/>
                  <a:pt x="50357" y="525"/>
                </a:cubicBezTo>
                <a:cubicBezTo>
                  <a:pt x="50109" y="525"/>
                  <a:pt x="49860" y="586"/>
                  <a:pt x="49610" y="586"/>
                </a:cubicBezTo>
                <a:cubicBezTo>
                  <a:pt x="49465" y="586"/>
                  <a:pt x="49320" y="565"/>
                  <a:pt x="49174" y="500"/>
                </a:cubicBezTo>
                <a:cubicBezTo>
                  <a:pt x="48876" y="703"/>
                  <a:pt x="48576" y="791"/>
                  <a:pt x="48276" y="791"/>
                </a:cubicBezTo>
                <a:cubicBezTo>
                  <a:pt x="47981" y="791"/>
                  <a:pt x="47686" y="706"/>
                  <a:pt x="47389" y="562"/>
                </a:cubicBezTo>
                <a:cubicBezTo>
                  <a:pt x="46867" y="799"/>
                  <a:pt x="46328" y="632"/>
                  <a:pt x="45779" y="850"/>
                </a:cubicBezTo>
                <a:cubicBezTo>
                  <a:pt x="45230" y="1079"/>
                  <a:pt x="44670" y="1063"/>
                  <a:pt x="44103" y="1315"/>
                </a:cubicBezTo>
                <a:cubicBezTo>
                  <a:pt x="43536" y="1336"/>
                  <a:pt x="42964" y="1553"/>
                  <a:pt x="42390" y="1903"/>
                </a:cubicBezTo>
                <a:cubicBezTo>
                  <a:pt x="41866" y="2183"/>
                  <a:pt x="41340" y="2570"/>
                  <a:pt x="40815" y="2570"/>
                </a:cubicBezTo>
                <a:cubicBezTo>
                  <a:pt x="40765" y="2570"/>
                  <a:pt x="40715" y="2567"/>
                  <a:pt x="40666" y="2559"/>
                </a:cubicBezTo>
                <a:cubicBezTo>
                  <a:pt x="40093" y="2980"/>
                  <a:pt x="39522" y="2847"/>
                  <a:pt x="38958" y="3229"/>
                </a:cubicBezTo>
                <a:cubicBezTo>
                  <a:pt x="38425" y="3301"/>
                  <a:pt x="37898" y="3863"/>
                  <a:pt x="37382" y="3863"/>
                </a:cubicBezTo>
                <a:cubicBezTo>
                  <a:pt x="37353" y="3863"/>
                  <a:pt x="37324" y="3861"/>
                  <a:pt x="37295" y="3858"/>
                </a:cubicBezTo>
                <a:cubicBezTo>
                  <a:pt x="36990" y="4342"/>
                  <a:pt x="36689" y="4444"/>
                  <a:pt x="36392" y="4444"/>
                </a:cubicBezTo>
                <a:cubicBezTo>
                  <a:pt x="36174" y="4444"/>
                  <a:pt x="35958" y="4389"/>
                  <a:pt x="35746" y="4389"/>
                </a:cubicBezTo>
                <a:cubicBezTo>
                  <a:pt x="35731" y="4389"/>
                  <a:pt x="35717" y="4389"/>
                  <a:pt x="35702" y="4390"/>
                </a:cubicBezTo>
                <a:cubicBezTo>
                  <a:pt x="35675" y="4386"/>
                  <a:pt x="35647" y="4384"/>
                  <a:pt x="35620" y="4384"/>
                </a:cubicBezTo>
                <a:cubicBezTo>
                  <a:pt x="35126" y="4384"/>
                  <a:pt x="34631" y="4942"/>
                  <a:pt x="34136" y="4942"/>
                </a:cubicBezTo>
                <a:cubicBezTo>
                  <a:pt x="34057" y="4942"/>
                  <a:pt x="33979" y="4928"/>
                  <a:pt x="33900" y="4896"/>
                </a:cubicBezTo>
                <a:cubicBezTo>
                  <a:pt x="33539" y="5318"/>
                  <a:pt x="33178" y="5434"/>
                  <a:pt x="32815" y="5434"/>
                </a:cubicBezTo>
                <a:cubicBezTo>
                  <a:pt x="32573" y="5434"/>
                  <a:pt x="32331" y="5382"/>
                  <a:pt x="32088" y="5336"/>
                </a:cubicBezTo>
                <a:cubicBezTo>
                  <a:pt x="32069" y="5334"/>
                  <a:pt x="32049" y="5332"/>
                  <a:pt x="32030" y="5332"/>
                </a:cubicBezTo>
                <a:cubicBezTo>
                  <a:pt x="31589" y="5332"/>
                  <a:pt x="31147" y="5974"/>
                  <a:pt x="30704" y="5974"/>
                </a:cubicBezTo>
                <a:cubicBezTo>
                  <a:pt x="30559" y="5974"/>
                  <a:pt x="30414" y="5905"/>
                  <a:pt x="30269" y="5722"/>
                </a:cubicBezTo>
                <a:cubicBezTo>
                  <a:pt x="29837" y="5929"/>
                  <a:pt x="29405" y="6247"/>
                  <a:pt x="28972" y="6247"/>
                </a:cubicBezTo>
                <a:cubicBezTo>
                  <a:pt x="28795" y="6247"/>
                  <a:pt x="28618" y="6194"/>
                  <a:pt x="28441" y="6058"/>
                </a:cubicBezTo>
                <a:cubicBezTo>
                  <a:pt x="28261" y="5842"/>
                  <a:pt x="28081" y="5762"/>
                  <a:pt x="27901" y="5762"/>
                </a:cubicBezTo>
                <a:cubicBezTo>
                  <a:pt x="27470" y="5762"/>
                  <a:pt x="27038" y="6218"/>
                  <a:pt x="26606" y="6356"/>
                </a:cubicBezTo>
                <a:cubicBezTo>
                  <a:pt x="26592" y="6357"/>
                  <a:pt x="26578" y="6357"/>
                  <a:pt x="26564" y="6357"/>
                </a:cubicBezTo>
                <a:cubicBezTo>
                  <a:pt x="26226" y="6357"/>
                  <a:pt x="25886" y="6195"/>
                  <a:pt x="25547" y="6195"/>
                </a:cubicBezTo>
                <a:cubicBezTo>
                  <a:pt x="25287" y="6195"/>
                  <a:pt x="25026" y="6290"/>
                  <a:pt x="24766" y="6624"/>
                </a:cubicBezTo>
                <a:cubicBezTo>
                  <a:pt x="24344" y="6822"/>
                  <a:pt x="23923" y="6982"/>
                  <a:pt x="23501" y="6982"/>
                </a:cubicBezTo>
                <a:cubicBezTo>
                  <a:pt x="23308" y="6982"/>
                  <a:pt x="23115" y="6948"/>
                  <a:pt x="22922" y="6870"/>
                </a:cubicBezTo>
                <a:cubicBezTo>
                  <a:pt x="22540" y="7157"/>
                  <a:pt x="22158" y="7365"/>
                  <a:pt x="21776" y="7365"/>
                </a:cubicBezTo>
                <a:cubicBezTo>
                  <a:pt x="21542" y="7365"/>
                  <a:pt x="21308" y="7287"/>
                  <a:pt x="21074" y="7102"/>
                </a:cubicBezTo>
                <a:cubicBezTo>
                  <a:pt x="20968" y="7060"/>
                  <a:pt x="20863" y="7043"/>
                  <a:pt x="20757" y="7043"/>
                </a:cubicBezTo>
                <a:cubicBezTo>
                  <a:pt x="20308" y="7043"/>
                  <a:pt x="19859" y="7349"/>
                  <a:pt x="19410" y="7349"/>
                </a:cubicBezTo>
                <a:cubicBezTo>
                  <a:pt x="19348" y="7349"/>
                  <a:pt x="19285" y="7343"/>
                  <a:pt x="19223" y="7330"/>
                </a:cubicBezTo>
                <a:cubicBezTo>
                  <a:pt x="18801" y="7515"/>
                  <a:pt x="18379" y="7687"/>
                  <a:pt x="17957" y="7687"/>
                </a:cubicBezTo>
                <a:cubicBezTo>
                  <a:pt x="17761" y="7687"/>
                  <a:pt x="17566" y="7650"/>
                  <a:pt x="17370" y="7560"/>
                </a:cubicBezTo>
                <a:cubicBezTo>
                  <a:pt x="17317" y="7554"/>
                  <a:pt x="17263" y="7551"/>
                  <a:pt x="17210" y="7551"/>
                </a:cubicBezTo>
                <a:cubicBezTo>
                  <a:pt x="16710" y="7551"/>
                  <a:pt x="16211" y="7819"/>
                  <a:pt x="15711" y="7819"/>
                </a:cubicBezTo>
                <a:cubicBezTo>
                  <a:pt x="15647" y="7819"/>
                  <a:pt x="15582" y="7815"/>
                  <a:pt x="15517" y="7804"/>
                </a:cubicBezTo>
                <a:cubicBezTo>
                  <a:pt x="15310" y="7893"/>
                  <a:pt x="15102" y="7912"/>
                  <a:pt x="14895" y="7912"/>
                </a:cubicBezTo>
                <a:cubicBezTo>
                  <a:pt x="14733" y="7912"/>
                  <a:pt x="14571" y="7900"/>
                  <a:pt x="14410" y="7900"/>
                </a:cubicBezTo>
                <a:cubicBezTo>
                  <a:pt x="14162" y="7900"/>
                  <a:pt x="13913" y="7928"/>
                  <a:pt x="13665" y="8069"/>
                </a:cubicBezTo>
                <a:cubicBezTo>
                  <a:pt x="13551" y="8004"/>
                  <a:pt x="13437" y="7978"/>
                  <a:pt x="13322" y="7978"/>
                </a:cubicBezTo>
                <a:cubicBezTo>
                  <a:pt x="12872" y="7978"/>
                  <a:pt x="12421" y="8380"/>
                  <a:pt x="11971" y="8380"/>
                </a:cubicBezTo>
                <a:cubicBezTo>
                  <a:pt x="11918" y="8380"/>
                  <a:pt x="11866" y="8375"/>
                  <a:pt x="11813" y="8362"/>
                </a:cubicBezTo>
                <a:cubicBezTo>
                  <a:pt x="11700" y="8333"/>
                  <a:pt x="11586" y="8321"/>
                  <a:pt x="11472" y="8321"/>
                </a:cubicBezTo>
                <a:cubicBezTo>
                  <a:pt x="10969" y="8321"/>
                  <a:pt x="10466" y="8566"/>
                  <a:pt x="9965" y="8694"/>
                </a:cubicBezTo>
                <a:cubicBezTo>
                  <a:pt x="9348" y="8909"/>
                  <a:pt x="8733" y="8988"/>
                  <a:pt x="8118" y="9071"/>
                </a:cubicBezTo>
                <a:cubicBezTo>
                  <a:pt x="8103" y="9569"/>
                  <a:pt x="8081" y="10065"/>
                  <a:pt x="8054" y="10561"/>
                </a:cubicBezTo>
                <a:cubicBezTo>
                  <a:pt x="7597" y="18987"/>
                  <a:pt x="5515" y="27181"/>
                  <a:pt x="3678" y="35491"/>
                </a:cubicBezTo>
                <a:cubicBezTo>
                  <a:pt x="2200" y="42187"/>
                  <a:pt x="0" y="50516"/>
                  <a:pt x="4769" y="56493"/>
                </a:cubicBezTo>
                <a:cubicBezTo>
                  <a:pt x="11062" y="64379"/>
                  <a:pt x="24776" y="66258"/>
                  <a:pt x="37616" y="66258"/>
                </a:cubicBezTo>
                <a:cubicBezTo>
                  <a:pt x="44402" y="66258"/>
                  <a:pt x="50944" y="65733"/>
                  <a:pt x="56017" y="65294"/>
                </a:cubicBezTo>
                <a:cubicBezTo>
                  <a:pt x="70586" y="64030"/>
                  <a:pt x="84786" y="60707"/>
                  <a:pt x="99127" y="58389"/>
                </a:cubicBezTo>
                <a:cubicBezTo>
                  <a:pt x="112624" y="56207"/>
                  <a:pt x="126344" y="54894"/>
                  <a:pt x="139829" y="52673"/>
                </a:cubicBezTo>
                <a:cubicBezTo>
                  <a:pt x="152959" y="50512"/>
                  <a:pt x="165221" y="49137"/>
                  <a:pt x="178585" y="48543"/>
                </a:cubicBezTo>
                <a:cubicBezTo>
                  <a:pt x="183495" y="48324"/>
                  <a:pt x="198667" y="48538"/>
                  <a:pt x="198774" y="43579"/>
                </a:cubicBezTo>
                <a:cubicBezTo>
                  <a:pt x="198843" y="40396"/>
                  <a:pt x="192697" y="33256"/>
                  <a:pt x="190987" y="30442"/>
                </a:cubicBezTo>
                <a:cubicBezTo>
                  <a:pt x="188193" y="25844"/>
                  <a:pt x="185095" y="19986"/>
                  <a:pt x="180661" y="16293"/>
                </a:cubicBezTo>
                <a:cubicBezTo>
                  <a:pt x="178665" y="14631"/>
                  <a:pt x="175458" y="13019"/>
                  <a:pt x="173184" y="11558"/>
                </a:cubicBezTo>
                <a:lnTo>
                  <a:pt x="173184" y="11558"/>
                </a:lnTo>
                <a:cubicBezTo>
                  <a:pt x="173331" y="11652"/>
                  <a:pt x="173462" y="11696"/>
                  <a:pt x="173577" y="11696"/>
                </a:cubicBezTo>
                <a:cubicBezTo>
                  <a:pt x="174702" y="11696"/>
                  <a:pt x="174291" y="7531"/>
                  <a:pt x="172272" y="6270"/>
                </a:cubicBezTo>
                <a:cubicBezTo>
                  <a:pt x="171508" y="5793"/>
                  <a:pt x="170480" y="5393"/>
                  <a:pt x="169348" y="5041"/>
                </a:cubicBezTo>
                <a:cubicBezTo>
                  <a:pt x="168781" y="4864"/>
                  <a:pt x="168190" y="4600"/>
                  <a:pt x="167593" y="4542"/>
                </a:cubicBezTo>
                <a:cubicBezTo>
                  <a:pt x="167149" y="4395"/>
                  <a:pt x="166703" y="3866"/>
                  <a:pt x="166261" y="3866"/>
                </a:cubicBezTo>
                <a:cubicBezTo>
                  <a:pt x="166109" y="3866"/>
                  <a:pt x="165957" y="3929"/>
                  <a:pt x="165806" y="4093"/>
                </a:cubicBezTo>
                <a:cubicBezTo>
                  <a:pt x="165217" y="3989"/>
                  <a:pt x="164645" y="3978"/>
                  <a:pt x="164107" y="3668"/>
                </a:cubicBezTo>
                <a:cubicBezTo>
                  <a:pt x="164076" y="3671"/>
                  <a:pt x="164046" y="3672"/>
                  <a:pt x="164015" y="3672"/>
                </a:cubicBezTo>
                <a:cubicBezTo>
                  <a:pt x="163511" y="3672"/>
                  <a:pt x="163040" y="3291"/>
                  <a:pt x="162618" y="3245"/>
                </a:cubicBezTo>
                <a:cubicBezTo>
                  <a:pt x="162462" y="3180"/>
                  <a:pt x="162305" y="3168"/>
                  <a:pt x="162148" y="3168"/>
                </a:cubicBezTo>
                <a:cubicBezTo>
                  <a:pt x="162052" y="3168"/>
                  <a:pt x="161955" y="3172"/>
                  <a:pt x="161859" y="3172"/>
                </a:cubicBezTo>
                <a:cubicBezTo>
                  <a:pt x="161546" y="3172"/>
                  <a:pt x="161232" y="3124"/>
                  <a:pt x="160917" y="2714"/>
                </a:cubicBezTo>
                <a:cubicBezTo>
                  <a:pt x="160345" y="2622"/>
                  <a:pt x="159769" y="2641"/>
                  <a:pt x="159188" y="2205"/>
                </a:cubicBezTo>
                <a:cubicBezTo>
                  <a:pt x="159012" y="2112"/>
                  <a:pt x="158836" y="2093"/>
                  <a:pt x="158660" y="2093"/>
                </a:cubicBezTo>
                <a:cubicBezTo>
                  <a:pt x="158535" y="2093"/>
                  <a:pt x="158410" y="2103"/>
                  <a:pt x="158285" y="2103"/>
                </a:cubicBezTo>
                <a:cubicBezTo>
                  <a:pt x="158002" y="2103"/>
                  <a:pt x="157718" y="2053"/>
                  <a:pt x="157433" y="1728"/>
                </a:cubicBezTo>
                <a:cubicBezTo>
                  <a:pt x="156844" y="1191"/>
                  <a:pt x="156253" y="1563"/>
                  <a:pt x="155657" y="1294"/>
                </a:cubicBezTo>
                <a:cubicBezTo>
                  <a:pt x="155443" y="1046"/>
                  <a:pt x="155229" y="982"/>
                  <a:pt x="155015" y="982"/>
                </a:cubicBezTo>
                <a:cubicBezTo>
                  <a:pt x="154786" y="982"/>
                  <a:pt x="154557" y="1055"/>
                  <a:pt x="154328" y="1055"/>
                </a:cubicBezTo>
                <a:cubicBezTo>
                  <a:pt x="154173" y="1055"/>
                  <a:pt x="154019" y="1022"/>
                  <a:pt x="153864" y="911"/>
                </a:cubicBezTo>
                <a:cubicBezTo>
                  <a:pt x="153453" y="693"/>
                  <a:pt x="153042" y="207"/>
                  <a:pt x="152629" y="207"/>
                </a:cubicBezTo>
                <a:cubicBezTo>
                  <a:pt x="152439" y="207"/>
                  <a:pt x="152249" y="310"/>
                  <a:pt x="152059" y="590"/>
                </a:cubicBezTo>
                <a:cubicBezTo>
                  <a:pt x="151929" y="457"/>
                  <a:pt x="151799" y="411"/>
                  <a:pt x="151670" y="411"/>
                </a:cubicBezTo>
                <a:cubicBezTo>
                  <a:pt x="151364" y="411"/>
                  <a:pt x="151059" y="668"/>
                  <a:pt x="150753" y="668"/>
                </a:cubicBezTo>
                <a:cubicBezTo>
                  <a:pt x="150583" y="668"/>
                  <a:pt x="150413" y="589"/>
                  <a:pt x="150242" y="341"/>
                </a:cubicBezTo>
                <a:cubicBezTo>
                  <a:pt x="150039" y="656"/>
                  <a:pt x="149836" y="768"/>
                  <a:pt x="149632" y="768"/>
                </a:cubicBezTo>
                <a:cubicBezTo>
                  <a:pt x="149229" y="768"/>
                  <a:pt x="148826" y="330"/>
                  <a:pt x="148422" y="173"/>
                </a:cubicBezTo>
                <a:cubicBezTo>
                  <a:pt x="148112" y="47"/>
                  <a:pt x="147802" y="1"/>
                  <a:pt x="1474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31040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-2962415" y="-70653"/>
            <a:ext cx="6607522" cy="2315557"/>
          </a:xfrm>
          <a:custGeom>
            <a:avLst/>
            <a:gdLst/>
            <a:ahLst/>
            <a:cxnLst/>
            <a:rect l="l" t="t" r="r" b="b"/>
            <a:pathLst>
              <a:path w="25326" h="8873" extrusionOk="0">
                <a:moveTo>
                  <a:pt x="1" y="1305"/>
                </a:moveTo>
                <a:cubicBezTo>
                  <a:pt x="1" y="1305"/>
                  <a:pt x="4706" y="1"/>
                  <a:pt x="10284" y="5579"/>
                </a:cubicBezTo>
                <a:cubicBezTo>
                  <a:pt x="14518" y="2353"/>
                  <a:pt x="17140" y="4504"/>
                  <a:pt x="19465" y="6816"/>
                </a:cubicBezTo>
                <a:cubicBezTo>
                  <a:pt x="23968" y="5378"/>
                  <a:pt x="25326" y="8873"/>
                  <a:pt x="25326" y="8873"/>
                </a:cubicBezTo>
                <a:lnTo>
                  <a:pt x="1" y="887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43" name="Google Shape;43;p5"/>
          <p:cNvSpPr/>
          <p:nvPr/>
        </p:nvSpPr>
        <p:spPr>
          <a:xfrm>
            <a:off x="-776201" y="8290469"/>
            <a:ext cx="6613243" cy="5890384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44" name="Google Shape;44;p5"/>
          <p:cNvSpPr/>
          <p:nvPr/>
        </p:nvSpPr>
        <p:spPr>
          <a:xfrm>
            <a:off x="19678602" y="9678933"/>
            <a:ext cx="5572309" cy="4960688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45" name="Google Shape;45;p5"/>
          <p:cNvSpPr/>
          <p:nvPr/>
        </p:nvSpPr>
        <p:spPr>
          <a:xfrm>
            <a:off x="20787133" y="1439783"/>
            <a:ext cx="6985794" cy="2444008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46" name="Google Shape;46;p5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47" name="Google Shape;47;p5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912934" y="5427757"/>
            <a:ext cx="8142679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865" b="1">
                <a:solidFill>
                  <a:schemeClr val="accent1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322037" y="8020829"/>
            <a:ext cx="8142679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865" b="1">
                <a:solidFill>
                  <a:schemeClr val="lt2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6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912934" y="6575752"/>
            <a:ext cx="8142679" cy="29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4322037" y="9171507"/>
            <a:ext cx="8142679" cy="29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1438026" y="1186733"/>
            <a:ext cx="21501599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998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9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 rot="5400000">
            <a:off x="-1651401" y="-1133065"/>
            <a:ext cx="6619539" cy="5893073"/>
          </a:xfrm>
          <a:custGeom>
            <a:avLst/>
            <a:gdLst/>
            <a:ahLst/>
            <a:cxnLst/>
            <a:rect l="l" t="t" r="r" b="b"/>
            <a:pathLst>
              <a:path w="25407" h="22624" extrusionOk="0">
                <a:moveTo>
                  <a:pt x="1" y="1129"/>
                </a:moveTo>
                <a:cubicBezTo>
                  <a:pt x="1" y="1129"/>
                  <a:pt x="7058" y="0"/>
                  <a:pt x="11494" y="9625"/>
                </a:cubicBezTo>
                <a:cubicBezTo>
                  <a:pt x="16441" y="9625"/>
                  <a:pt x="19156" y="13725"/>
                  <a:pt x="19156" y="18335"/>
                </a:cubicBezTo>
                <a:cubicBezTo>
                  <a:pt x="23498" y="18335"/>
                  <a:pt x="25407" y="22623"/>
                  <a:pt x="25407" y="22623"/>
                </a:cubicBezTo>
                <a:lnTo>
                  <a:pt x="1" y="2262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58" name="Google Shape;58;p6"/>
          <p:cNvSpPr/>
          <p:nvPr/>
        </p:nvSpPr>
        <p:spPr>
          <a:xfrm>
            <a:off x="18313020" y="10086691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59" name="Google Shape;59;p6"/>
          <p:cNvSpPr/>
          <p:nvPr/>
        </p:nvSpPr>
        <p:spPr>
          <a:xfrm flipH="1">
            <a:off x="-2007142" y="11048871"/>
            <a:ext cx="9357037" cy="3273597"/>
          </a:xfrm>
          <a:custGeom>
            <a:avLst/>
            <a:gdLst/>
            <a:ahLst/>
            <a:cxnLst/>
            <a:rect l="l" t="t" r="r" b="b"/>
            <a:pathLst>
              <a:path w="18564" h="6493" extrusionOk="0">
                <a:moveTo>
                  <a:pt x="18564" y="955"/>
                </a:moveTo>
                <a:cubicBezTo>
                  <a:pt x="18564" y="955"/>
                  <a:pt x="15123" y="0"/>
                  <a:pt x="11023" y="4073"/>
                </a:cubicBezTo>
                <a:cubicBezTo>
                  <a:pt x="7904" y="1707"/>
                  <a:pt x="5995" y="3293"/>
                  <a:pt x="4302" y="4987"/>
                </a:cubicBezTo>
                <a:cubicBezTo>
                  <a:pt x="1008" y="3925"/>
                  <a:pt x="0" y="6493"/>
                  <a:pt x="0" y="6493"/>
                </a:cubicBezTo>
                <a:lnTo>
                  <a:pt x="18564" y="6493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sp>
        <p:nvSpPr>
          <p:cNvPr id="60" name="Google Shape;60;p6"/>
          <p:cNvSpPr/>
          <p:nvPr/>
        </p:nvSpPr>
        <p:spPr>
          <a:xfrm rot="10800000" flipH="1">
            <a:off x="20110019" y="-1881544"/>
            <a:ext cx="7461707" cy="6642709"/>
          </a:xfrm>
          <a:custGeom>
            <a:avLst/>
            <a:gdLst/>
            <a:ahLst/>
            <a:cxnLst/>
            <a:rect l="l" t="t" r="r" b="b"/>
            <a:pathLst>
              <a:path w="25420" h="22624" extrusionOk="0">
                <a:moveTo>
                  <a:pt x="25406" y="1129"/>
                </a:moveTo>
                <a:cubicBezTo>
                  <a:pt x="25406" y="1129"/>
                  <a:pt x="18349" y="0"/>
                  <a:pt x="13913" y="9625"/>
                </a:cubicBezTo>
                <a:cubicBezTo>
                  <a:pt x="8966" y="9625"/>
                  <a:pt x="6251" y="13725"/>
                  <a:pt x="6251" y="18335"/>
                </a:cubicBezTo>
                <a:cubicBezTo>
                  <a:pt x="1909" y="18335"/>
                  <a:pt x="0" y="22623"/>
                  <a:pt x="0" y="22623"/>
                </a:cubicBezTo>
                <a:lnTo>
                  <a:pt x="25419" y="22623"/>
                </a:lnTo>
                <a:lnTo>
                  <a:pt x="25419" y="1129"/>
                </a:lnTo>
                <a:close/>
              </a:path>
            </a:pathLst>
          </a:custGeom>
          <a:gradFill>
            <a:gsLst>
              <a:gs pos="0">
                <a:srgbClr val="FEFAF9">
                  <a:alpha val="18823"/>
                </a:srgbClr>
              </a:gs>
              <a:gs pos="100000">
                <a:srgbClr val="FEFAF9"/>
              </a:gs>
            </a:gsLst>
            <a:lin ang="8099331" scaled="0"/>
          </a:gra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 dirty="0"/>
          </a:p>
        </p:txBody>
      </p:sp>
      <p:grpSp>
        <p:nvGrpSpPr>
          <p:cNvPr id="61" name="Google Shape;61;p6"/>
          <p:cNvGrpSpPr/>
          <p:nvPr/>
        </p:nvGrpSpPr>
        <p:grpSpPr>
          <a:xfrm>
            <a:off x="2083857" y="-650933"/>
            <a:ext cx="20209936" cy="3476133"/>
            <a:chOff x="781650" y="-244100"/>
            <a:chExt cx="7580700" cy="1303550"/>
          </a:xfrm>
        </p:grpSpPr>
        <p:sp>
          <p:nvSpPr>
            <p:cNvPr id="62" name="Google Shape;62;p6"/>
            <p:cNvSpPr/>
            <p:nvPr/>
          </p:nvSpPr>
          <p:spPr>
            <a:xfrm>
              <a:off x="781650" y="395550"/>
              <a:ext cx="75807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832500" y="445025"/>
              <a:ext cx="7479000" cy="572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7095638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1995263" y="-244100"/>
              <a:ext cx="53100" cy="663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 dirty="0"/>
            </a:p>
          </p:txBody>
        </p:sp>
      </p:grp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1912902" y="1186733"/>
            <a:ext cx="20551447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2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599CC"/>
            </a:gs>
            <a:gs pos="47000">
              <a:srgbClr val="B2CAE3"/>
            </a:gs>
            <a:gs pos="100000">
              <a:schemeClr val="lt1"/>
            </a:gs>
          </a:gsLst>
          <a:lin ang="1619866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984" y="1186733"/>
            <a:ext cx="22715683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imelight"/>
              <a:buNone/>
              <a:defRPr sz="2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melight"/>
              <a:buNone/>
              <a:defRPr sz="3500" b="1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984" y="3048867"/>
            <a:ext cx="22715683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●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○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■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●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○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■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●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○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Char char="■"/>
              <a:defRPr sz="15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676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906437" y="1426667"/>
            <a:ext cx="20565043" cy="1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rona One"/>
              <a:buNone/>
              <a:defRPr sz="3000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906437" y="3290107"/>
            <a:ext cx="20565043" cy="89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545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2356-cute-thinking-woman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://fullbellies.blogspot.com/2015/09/bifes-portugalia-portuguese-steak-fried.html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hyperlink" Target="https://pxhere.com/en/photo/967832" TargetMode="External"/><Relationship Id="rId10" Type="http://schemas.openxmlformats.org/officeDocument/2006/relationships/hyperlink" Target="http://sunshinestacey.com/cheap-all-inclusive-holiday-to-portugal-with-flights-just-129-each/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jpg"/><Relationship Id="rId1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382307" y="322729"/>
            <a:ext cx="23613035" cy="1307054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791510" y="9251576"/>
            <a:ext cx="4829361" cy="4566955"/>
          </a:xfrm>
          <a:prstGeom prst="rtTriangle">
            <a:avLst/>
          </a:prstGeom>
          <a:solidFill>
            <a:srgbClr val="B328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20783548" y="0"/>
            <a:ext cx="3726705" cy="367609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18747816" y="0"/>
            <a:ext cx="4829361" cy="4566955"/>
          </a:xfrm>
          <a:prstGeom prst="rtTriangle">
            <a:avLst/>
          </a:prstGeom>
          <a:solidFill>
            <a:srgbClr val="B328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11669989" y="6243635"/>
            <a:ext cx="11458952" cy="2291046"/>
          </a:xfrm>
          <a:prstGeom prst="roundRect">
            <a:avLst>
              <a:gd name="adj" fmla="val 50000"/>
            </a:avLst>
          </a:prstGeom>
          <a:solidFill>
            <a:srgbClr val="B328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3823577" y="8906998"/>
            <a:ext cx="9305365" cy="1016932"/>
          </a:xfrm>
          <a:prstGeom prst="roundRect">
            <a:avLst>
              <a:gd name="adj" fmla="val 50000"/>
            </a:avLst>
          </a:prstGeom>
          <a:solidFill>
            <a:srgbClr val="B328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Lesson 7C: LISTENING</a:t>
            </a:r>
            <a:endParaRPr sz="5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2597004" y="6581264"/>
            <a:ext cx="9878482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ea typeface="Lato Black"/>
                <a:cs typeface="Lato Black"/>
                <a:sym typeface="Lato Black"/>
              </a:rPr>
              <a:t>Unit 7: Tourism</a:t>
            </a:r>
            <a:endParaRPr sz="1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14313645" y="9036899"/>
            <a:ext cx="64452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3452" y="1481681"/>
            <a:ext cx="6698980" cy="89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8706" y="11096435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2277" y="5150341"/>
            <a:ext cx="5054624" cy="129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8;p3">
            <a:extLst>
              <a:ext uri="{FF2B5EF4-FFF2-40B4-BE49-F238E27FC236}">
                <a16:creationId xmlns:a16="http://schemas.microsoft.com/office/drawing/2014/main" id="{15A840D0-13A9-C365-EE6A-431F2A79506D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Speaking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C0B7C0-3114-6C1D-BA61-DAFCDCC930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EE5E6E-0CA3-8159-48CF-E802920829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28" t="38727" r="18371" b="48844"/>
          <a:stretch/>
        </p:blipFill>
        <p:spPr>
          <a:xfrm>
            <a:off x="11441768" y="2973980"/>
            <a:ext cx="10834486" cy="195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A74B4-7AC3-8A3F-ADBA-D72A6DF891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31" t="47321" r="286" b="16246"/>
          <a:stretch/>
        </p:blipFill>
        <p:spPr>
          <a:xfrm>
            <a:off x="14927644" y="5470322"/>
            <a:ext cx="7918451" cy="4995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6E65F5-0F1C-9539-C33C-DF65050534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404" t="52075" r="28252" b="19345"/>
          <a:stretch/>
        </p:blipFill>
        <p:spPr>
          <a:xfrm>
            <a:off x="8640412" y="6123952"/>
            <a:ext cx="7397266" cy="3918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C872B-A5AD-1A41-34CC-092E2DABB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531553" y="4461250"/>
            <a:ext cx="7008902" cy="802906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01D2F1FF-BF90-627B-B409-2BBB9D9E5350}"/>
              </a:ext>
            </a:extLst>
          </p:cNvPr>
          <p:cNvSpPr/>
          <p:nvPr/>
        </p:nvSpPr>
        <p:spPr>
          <a:xfrm>
            <a:off x="3717573" y="2919609"/>
            <a:ext cx="6812242" cy="4087522"/>
          </a:xfrm>
          <a:prstGeom prst="cloud">
            <a:avLst/>
          </a:prstGeom>
          <a:solidFill>
            <a:srgbClr val="F4E4E2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prefer going to the Alhambra Palace </a:t>
            </a:r>
            <a:r>
              <a:rPr lang="en-US" sz="36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like the historic architecture there.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DC4D045-89C3-2030-D475-D6208A7FDCEA}"/>
              </a:ext>
            </a:extLst>
          </p:cNvPr>
          <p:cNvSpPr/>
          <p:nvPr/>
        </p:nvSpPr>
        <p:spPr>
          <a:xfrm>
            <a:off x="4995134" y="4152696"/>
            <a:ext cx="3680236" cy="2814286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Hmmm 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E5D83-949A-17D8-D8D3-C4A3A046D1E3}"/>
              </a:ext>
            </a:extLst>
          </p:cNvPr>
          <p:cNvSpPr/>
          <p:nvPr/>
        </p:nvSpPr>
        <p:spPr>
          <a:xfrm>
            <a:off x="9477402" y="9944843"/>
            <a:ext cx="5723286" cy="1713921"/>
          </a:xfrm>
          <a:prstGeom prst="rect">
            <a:avLst/>
          </a:prstGeom>
          <a:solidFill>
            <a:srgbClr val="DCF8F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95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Admiralty Bay on the island of Bequia – Grenada – Spain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ABDE5D-08D4-F89D-43A8-3E4AF98DAEB3}"/>
              </a:ext>
            </a:extLst>
          </p:cNvPr>
          <p:cNvSpPr/>
          <p:nvPr/>
        </p:nvSpPr>
        <p:spPr>
          <a:xfrm>
            <a:off x="15874861" y="9944844"/>
            <a:ext cx="6024015" cy="1465942"/>
          </a:xfrm>
          <a:prstGeom prst="rect">
            <a:avLst/>
          </a:prstGeom>
          <a:solidFill>
            <a:srgbClr val="FCEDD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Alhambra Palace – The city of Grenada – Spain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37AD92-EBA6-8972-D1FE-7C77DE7FD980}"/>
              </a:ext>
            </a:extLst>
          </p:cNvPr>
          <p:cNvSpPr/>
          <p:nvPr/>
        </p:nvSpPr>
        <p:spPr>
          <a:xfrm>
            <a:off x="12127637" y="10154039"/>
            <a:ext cx="6146102" cy="18347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you guess the places in both pictures 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D0530B7-CB1E-F9B0-C620-E959D950A697}"/>
              </a:ext>
            </a:extLst>
          </p:cNvPr>
          <p:cNvSpPr/>
          <p:nvPr/>
        </p:nvSpPr>
        <p:spPr>
          <a:xfrm>
            <a:off x="3751131" y="2904047"/>
            <a:ext cx="6812242" cy="4087522"/>
          </a:xfrm>
          <a:prstGeom prst="cloud">
            <a:avLst/>
          </a:prstGeom>
          <a:solidFill>
            <a:srgbClr val="F4E4E2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prefer going to the Admiralty Bay </a:t>
            </a:r>
            <a:r>
              <a:rPr lang="en-US" sz="36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like its endless scenic beauty.</a:t>
            </a:r>
          </a:p>
        </p:txBody>
      </p:sp>
    </p:spTree>
    <p:extLst>
      <p:ext uri="{BB962C8B-B14F-4D97-AF65-F5344CB8AC3E}">
        <p14:creationId xmlns:p14="http://schemas.microsoft.com/office/powerpoint/2010/main" val="42739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19" grpId="1" animBg="1"/>
      <p:bldP spid="17" grpId="0" animBg="1"/>
      <p:bldP spid="10" grpId="0" animBg="1"/>
      <p:bldP spid="12" grpId="0" animBg="1"/>
      <p:bldP spid="12" grpId="1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8;p3">
            <a:extLst>
              <a:ext uri="{FF2B5EF4-FFF2-40B4-BE49-F238E27FC236}">
                <a16:creationId xmlns:a16="http://schemas.microsoft.com/office/drawing/2014/main" id="{1141DDA6-A015-7254-47E4-5FDBC9F66B3F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09AF7-9188-36A4-5849-BF743B13E7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C45DD-ACFD-4FC4-FCFC-DF413F9963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86" t="36505" r="9382" b="47513"/>
          <a:stretch/>
        </p:blipFill>
        <p:spPr>
          <a:xfrm>
            <a:off x="2061028" y="2942373"/>
            <a:ext cx="10479315" cy="1977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1AC5A2CC-2FB1-FD2A-CA96-E72A93879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16851" y="2801257"/>
            <a:ext cx="1799771" cy="1799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B4287D-0FF5-CCF0-3C17-4389D751B6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8768" y="5386152"/>
            <a:ext cx="9954422" cy="66383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0790E6-0A78-5A59-7FC3-5CC8B6DA7CA2}"/>
              </a:ext>
            </a:extLst>
          </p:cNvPr>
          <p:cNvSpPr/>
          <p:nvPr/>
        </p:nvSpPr>
        <p:spPr>
          <a:xfrm>
            <a:off x="12775364" y="5386152"/>
            <a:ext cx="9484597" cy="1823575"/>
          </a:xfrm>
          <a:prstGeom prst="roundRect">
            <a:avLst>
              <a:gd name="adj" fmla="val 1442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Clr>
                <a:srgbClr val="93552E"/>
              </a:buCl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you guess what the misunderstanding was? </a:t>
            </a:r>
          </a:p>
          <a:p>
            <a:pPr marL="457200" indent="-457200">
              <a:lnSpc>
                <a:spcPct val="150000"/>
              </a:lnSpc>
              <a:buClr>
                <a:srgbClr val="93552E"/>
              </a:buCl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you think it happened?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77CFA8-663D-EA13-CF25-700F755DCECF}"/>
              </a:ext>
            </a:extLst>
          </p:cNvPr>
          <p:cNvSpPr/>
          <p:nvPr/>
        </p:nvSpPr>
        <p:spPr>
          <a:xfrm>
            <a:off x="12775362" y="8635229"/>
            <a:ext cx="9484597" cy="3389277"/>
          </a:xfrm>
          <a:prstGeom prst="roundRect">
            <a:avLst>
              <a:gd name="adj" fmla="val 14421"/>
            </a:avLst>
          </a:prstGeom>
          <a:solidFill>
            <a:srgbClr val="93552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93552E"/>
              </a:buClr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Georgina booked a plane ticket to a place on her holiday, but the travel agent might misunderstand and thought of another destination.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33A7DA5-B7AF-FAD9-6B2B-8BEA37711471}"/>
              </a:ext>
            </a:extLst>
          </p:cNvPr>
          <p:cNvSpPr/>
          <p:nvPr/>
        </p:nvSpPr>
        <p:spPr>
          <a:xfrm>
            <a:off x="15707543" y="7131281"/>
            <a:ext cx="3620234" cy="1658502"/>
          </a:xfrm>
          <a:prstGeom prst="downArrow">
            <a:avLst>
              <a:gd name="adj1" fmla="val 60695"/>
              <a:gd name="adj2" fmla="val 38623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Suggested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Answer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DA8A32-E7A9-15D6-EE7B-6CFCE58D82E8}"/>
              </a:ext>
            </a:extLst>
          </p:cNvPr>
          <p:cNvSpPr/>
          <p:nvPr/>
        </p:nvSpPr>
        <p:spPr>
          <a:xfrm>
            <a:off x="12733733" y="8774980"/>
            <a:ext cx="9484597" cy="3109773"/>
          </a:xfrm>
          <a:prstGeom prst="roundRect">
            <a:avLst>
              <a:gd name="adj" fmla="val 1442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93552E"/>
              </a:buClr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Georgina wanted to go to Granada in Spain, but the travel agent thought she said Grenada in the Caribbean.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638884B-FC9F-9498-DF3D-D1E82BDD7B68}"/>
              </a:ext>
            </a:extLst>
          </p:cNvPr>
          <p:cNvSpPr/>
          <p:nvPr/>
        </p:nvSpPr>
        <p:spPr>
          <a:xfrm>
            <a:off x="15728358" y="7165600"/>
            <a:ext cx="3620234" cy="1658502"/>
          </a:xfrm>
          <a:prstGeom prst="downArrow">
            <a:avLst>
              <a:gd name="adj1" fmla="val 60695"/>
              <a:gd name="adj2" fmla="val 38623"/>
            </a:avLst>
          </a:prstGeom>
          <a:solidFill>
            <a:srgbClr val="AE213A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Detailed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7179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8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build="p" animBg="1"/>
      <p:bldP spid="14" grpId="0" animBg="1"/>
      <p:bldP spid="6" grpId="0" animBg="1"/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6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19A3E-2290-B11B-A5E4-86882E8BC8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26" t="39257" r="8249" b="51005"/>
          <a:stretch/>
        </p:blipFill>
        <p:spPr>
          <a:xfrm>
            <a:off x="2061028" y="3004456"/>
            <a:ext cx="12343459" cy="139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44C87B-6189-1606-5CEE-939A7CBACF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358" t="47618" r="9916" b="15229"/>
          <a:stretch/>
        </p:blipFill>
        <p:spPr>
          <a:xfrm>
            <a:off x="2061028" y="4920045"/>
            <a:ext cx="11919266" cy="544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446E25F5-38C7-49A5-87FE-58854B7D2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55613" y="2896897"/>
            <a:ext cx="1546679" cy="154667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C4A2D75-0F10-8C58-9B37-37D334AA6ECB}"/>
              </a:ext>
            </a:extLst>
          </p:cNvPr>
          <p:cNvSpPr/>
          <p:nvPr/>
        </p:nvSpPr>
        <p:spPr>
          <a:xfrm>
            <a:off x="15071676" y="5896293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718333-ECAC-32EB-4324-63248C8389E3}"/>
              </a:ext>
            </a:extLst>
          </p:cNvPr>
          <p:cNvSpPr/>
          <p:nvPr/>
        </p:nvSpPr>
        <p:spPr>
          <a:xfrm>
            <a:off x="16853419" y="5869945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58236D-E44E-2FBC-CD63-25AD46AD98F1}"/>
              </a:ext>
            </a:extLst>
          </p:cNvPr>
          <p:cNvSpPr/>
          <p:nvPr/>
        </p:nvSpPr>
        <p:spPr>
          <a:xfrm>
            <a:off x="15071676" y="7377232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ED30E4-3B61-087C-C6F5-ACCEE31764C1}"/>
              </a:ext>
            </a:extLst>
          </p:cNvPr>
          <p:cNvSpPr/>
          <p:nvPr/>
        </p:nvSpPr>
        <p:spPr>
          <a:xfrm>
            <a:off x="16853419" y="7350884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DFF6E3-D887-5467-0455-66DDFEC4FB6C}"/>
              </a:ext>
            </a:extLst>
          </p:cNvPr>
          <p:cNvSpPr/>
          <p:nvPr/>
        </p:nvSpPr>
        <p:spPr>
          <a:xfrm>
            <a:off x="15071676" y="8858584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41844FB-625F-04B8-B25E-1925FEB89A01}"/>
              </a:ext>
            </a:extLst>
          </p:cNvPr>
          <p:cNvSpPr/>
          <p:nvPr/>
        </p:nvSpPr>
        <p:spPr>
          <a:xfrm>
            <a:off x="16853419" y="8832236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322251-EF93-34CB-A8E0-5E639FB2A5B4}"/>
              </a:ext>
            </a:extLst>
          </p:cNvPr>
          <p:cNvSpPr/>
          <p:nvPr/>
        </p:nvSpPr>
        <p:spPr>
          <a:xfrm>
            <a:off x="15071676" y="10339523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29F752-DDA2-7058-C658-961D2F24C00E}"/>
              </a:ext>
            </a:extLst>
          </p:cNvPr>
          <p:cNvSpPr/>
          <p:nvPr/>
        </p:nvSpPr>
        <p:spPr>
          <a:xfrm>
            <a:off x="16853419" y="10313175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423C02-1177-A8AC-10FA-5597F184B3F0}"/>
              </a:ext>
            </a:extLst>
          </p:cNvPr>
          <p:cNvSpPr/>
          <p:nvPr/>
        </p:nvSpPr>
        <p:spPr>
          <a:xfrm>
            <a:off x="15071676" y="4410010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F3441E-931E-3F34-C5A6-26F372A9984F}"/>
              </a:ext>
            </a:extLst>
          </p:cNvPr>
          <p:cNvSpPr/>
          <p:nvPr/>
        </p:nvSpPr>
        <p:spPr>
          <a:xfrm>
            <a:off x="16853419" y="4383662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</a:p>
        </p:txBody>
      </p:sp>
      <p:sp>
        <p:nvSpPr>
          <p:cNvPr id="23" name="Google Shape;248;p3">
            <a:extLst>
              <a:ext uri="{FF2B5EF4-FFF2-40B4-BE49-F238E27FC236}">
                <a16:creationId xmlns:a16="http://schemas.microsoft.com/office/drawing/2014/main" id="{CCB1325C-9535-0F7C-C65D-12E709959CC3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6E8CC0-5DAD-737B-BBB6-A054BA706E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D22451-A8E4-0342-ACC0-E2B288D2D4D6}"/>
              </a:ext>
            </a:extLst>
          </p:cNvPr>
          <p:cNvSpPr/>
          <p:nvPr/>
        </p:nvSpPr>
        <p:spPr>
          <a:xfrm>
            <a:off x="1915885" y="11494648"/>
            <a:ext cx="14834088" cy="830997"/>
          </a:xfrm>
          <a:prstGeom prst="rect">
            <a:avLst/>
          </a:prstGeom>
          <a:solidFill>
            <a:srgbClr val="FFC000">
              <a:alpha val="5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Wingdings" panose="05000000000000000000" pitchFamily="2" charset="2"/>
              </a:rPr>
              <a:t> </a:t>
            </a:r>
            <a:r>
              <a:rPr lang="en-US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Work in pairs and correct the </a:t>
            </a:r>
            <a:r>
              <a:rPr lang="en-US" sz="4800" b="1" i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r>
              <a:rPr lang="en-US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sentences.</a:t>
            </a:r>
            <a:endParaRPr lang="en-US" sz="4800" b="1" cap="none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C6530281-E5A1-6B33-BD6B-071EBFB671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437" end="111974.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62008" y="4443576"/>
            <a:ext cx="952938" cy="952938"/>
          </a:xfrm>
          <a:prstGeom prst="rect">
            <a:avLst/>
          </a:prstGeom>
        </p:spPr>
      </p:pic>
      <p:pic>
        <p:nvPicPr>
          <p:cNvPr id="6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ED6580AD-F941-45D6-DA51-410FB557BF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038" end="62021.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78596" y="5898253"/>
            <a:ext cx="952938" cy="952938"/>
          </a:xfrm>
          <a:prstGeom prst="rect">
            <a:avLst/>
          </a:prstGeom>
        </p:spPr>
      </p:pic>
      <p:pic>
        <p:nvPicPr>
          <p:cNvPr id="7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4BDAA1E2-853A-D2F1-990E-D1F9AB9CA5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21" end="116098.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78596" y="7377231"/>
            <a:ext cx="952938" cy="952938"/>
          </a:xfrm>
          <a:prstGeom prst="rect">
            <a:avLst/>
          </a:prstGeom>
        </p:spPr>
      </p:pic>
      <p:pic>
        <p:nvPicPr>
          <p:cNvPr id="8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728E382A-60DF-A00A-593E-B051C6AED7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4708" end="35563.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78596" y="8858583"/>
            <a:ext cx="952938" cy="952938"/>
          </a:xfrm>
          <a:prstGeom prst="rect">
            <a:avLst/>
          </a:prstGeom>
        </p:spPr>
      </p:pic>
      <p:pic>
        <p:nvPicPr>
          <p:cNvPr id="9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D2B3B1D8-CE3E-AE7A-50C2-1ED58ACA25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3042" end="7454.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62008" y="10367521"/>
            <a:ext cx="952938" cy="95293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E19518-0CE5-B320-6870-DD64B767805C}"/>
              </a:ext>
            </a:extLst>
          </p:cNvPr>
          <p:cNvCxnSpPr>
            <a:cxnSpLocks/>
          </p:cNvCxnSpPr>
          <p:nvPr/>
        </p:nvCxnSpPr>
        <p:spPr>
          <a:xfrm>
            <a:off x="11038682" y="5869945"/>
            <a:ext cx="11501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5860A7-40F7-1FB6-9FD4-6984F3E3BFDD}"/>
              </a:ext>
            </a:extLst>
          </p:cNvPr>
          <p:cNvCxnSpPr>
            <a:cxnSpLocks/>
          </p:cNvCxnSpPr>
          <p:nvPr/>
        </p:nvCxnSpPr>
        <p:spPr>
          <a:xfrm>
            <a:off x="8849664" y="7754163"/>
            <a:ext cx="218901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7C0891-30DD-4ADB-CAD2-E4E0B7C93E48}"/>
              </a:ext>
            </a:extLst>
          </p:cNvPr>
          <p:cNvCxnSpPr>
            <a:cxnSpLocks/>
          </p:cNvCxnSpPr>
          <p:nvPr/>
        </p:nvCxnSpPr>
        <p:spPr>
          <a:xfrm>
            <a:off x="3003046" y="10081726"/>
            <a:ext cx="218901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5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28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9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81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9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6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4C87B-6189-1606-5CEE-939A7CBAC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82" t="47618" r="11988" b="15229"/>
          <a:stretch/>
        </p:blipFill>
        <p:spPr>
          <a:xfrm>
            <a:off x="2061028" y="4873304"/>
            <a:ext cx="11190515" cy="544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446E25F5-38C7-49A5-87FE-58854B7D2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69943" y="2801257"/>
            <a:ext cx="1546679" cy="154667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718333-ECAC-32EB-4324-63248C8389E3}"/>
              </a:ext>
            </a:extLst>
          </p:cNvPr>
          <p:cNvSpPr/>
          <p:nvPr/>
        </p:nvSpPr>
        <p:spPr>
          <a:xfrm>
            <a:off x="12983936" y="5561132"/>
            <a:ext cx="9332686" cy="979285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 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Georgina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was the first to mention Spain.</a:t>
            </a:r>
            <a:endParaRPr lang="en-US" sz="3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58236D-E44E-2FBC-CD63-25AD46AD98F1}"/>
              </a:ext>
            </a:extLst>
          </p:cNvPr>
          <p:cNvSpPr/>
          <p:nvPr/>
        </p:nvSpPr>
        <p:spPr>
          <a:xfrm>
            <a:off x="15071675" y="6807922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ED30E4-3B61-087C-C6F5-ACCEE31764C1}"/>
              </a:ext>
            </a:extLst>
          </p:cNvPr>
          <p:cNvSpPr/>
          <p:nvPr/>
        </p:nvSpPr>
        <p:spPr>
          <a:xfrm>
            <a:off x="16853418" y="6781574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322251-EF93-34CB-A8E0-5E639FB2A5B4}"/>
              </a:ext>
            </a:extLst>
          </p:cNvPr>
          <p:cNvSpPr/>
          <p:nvPr/>
        </p:nvSpPr>
        <p:spPr>
          <a:xfrm>
            <a:off x="15071675" y="9668835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29F752-DDA2-7058-C658-961D2F24C00E}"/>
              </a:ext>
            </a:extLst>
          </p:cNvPr>
          <p:cNvSpPr/>
          <p:nvPr/>
        </p:nvSpPr>
        <p:spPr>
          <a:xfrm>
            <a:off x="16853418" y="9642487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423C02-1177-A8AC-10FA-5597F184B3F0}"/>
              </a:ext>
            </a:extLst>
          </p:cNvPr>
          <p:cNvSpPr/>
          <p:nvPr/>
        </p:nvSpPr>
        <p:spPr>
          <a:xfrm>
            <a:off x="15071676" y="4410010"/>
            <a:ext cx="1117112" cy="9529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F3441E-931E-3F34-C5A6-26F372A9984F}"/>
              </a:ext>
            </a:extLst>
          </p:cNvPr>
          <p:cNvSpPr/>
          <p:nvPr/>
        </p:nvSpPr>
        <p:spPr>
          <a:xfrm>
            <a:off x="16853419" y="4383662"/>
            <a:ext cx="4686733" cy="9792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</a:p>
        </p:txBody>
      </p:sp>
      <p:sp>
        <p:nvSpPr>
          <p:cNvPr id="23" name="Google Shape;248;p3">
            <a:extLst>
              <a:ext uri="{FF2B5EF4-FFF2-40B4-BE49-F238E27FC236}">
                <a16:creationId xmlns:a16="http://schemas.microsoft.com/office/drawing/2014/main" id="{CCB1325C-9535-0F7C-C65D-12E709959CC3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6E8CC0-5DAD-737B-BBB6-A054BA706E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C227E8-4B27-18B7-F681-49B39577BB98}"/>
              </a:ext>
            </a:extLst>
          </p:cNvPr>
          <p:cNvSpPr/>
          <p:nvPr/>
        </p:nvSpPr>
        <p:spPr>
          <a:xfrm>
            <a:off x="13003502" y="8061901"/>
            <a:ext cx="9332686" cy="1273402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 Georgina discovered the mistake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after the plane had taken off for 2 hours.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044AF3-D92F-DCAF-EFF6-19C0FF701C87}"/>
              </a:ext>
            </a:extLst>
          </p:cNvPr>
          <p:cNvSpPr txBox="1"/>
          <p:nvPr/>
        </p:nvSpPr>
        <p:spPr>
          <a:xfrm>
            <a:off x="2061028" y="3114895"/>
            <a:ext cx="18394003" cy="919401"/>
          </a:xfrm>
          <a:prstGeom prst="roundRect">
            <a:avLst/>
          </a:prstGeom>
          <a:solidFill>
            <a:srgbClr val="D6E65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Correct</a:t>
            </a:r>
            <a:r>
              <a:rPr kumimoji="0" lang="en-US" sz="4800" b="1" i="0" u="none" strike="noStrike" kern="0" cap="none" spc="50" normalizeH="0" baseline="0" noProof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the </a:t>
            </a:r>
            <a:r>
              <a:rPr kumimoji="0" lang="en-US" sz="4800" b="1" i="1" u="none" strike="noStrike" kern="0" cap="none" spc="50" normalizeH="0" baseline="0" noProof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False</a:t>
            </a:r>
            <a:r>
              <a:rPr kumimoji="0" lang="en-US" sz="4800" b="1" i="0" u="none" strike="noStrike" kern="0" cap="none" spc="50" normalizeH="0" baseline="0" noProof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sentences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9EA1EC3-4EA6-7842-C165-6CC7C342BDE8}"/>
              </a:ext>
            </a:extLst>
          </p:cNvPr>
          <p:cNvSpPr/>
          <p:nvPr/>
        </p:nvSpPr>
        <p:spPr>
          <a:xfrm>
            <a:off x="13003502" y="10909615"/>
            <a:ext cx="9313120" cy="1273402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 The travel agent has given her a free holiday in 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Austria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not Australia.</a:t>
            </a:r>
            <a:endParaRPr lang="en-US" sz="3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47B1B4-E851-BE0C-DD30-3749FB736C61}"/>
              </a:ext>
            </a:extLst>
          </p:cNvPr>
          <p:cNvCxnSpPr>
            <a:cxnSpLocks/>
          </p:cNvCxnSpPr>
          <p:nvPr/>
        </p:nvCxnSpPr>
        <p:spPr>
          <a:xfrm>
            <a:off x="10761592" y="5814527"/>
            <a:ext cx="11501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CEF97-DC4D-2113-300D-F1387AEBE336}"/>
              </a:ext>
            </a:extLst>
          </p:cNvPr>
          <p:cNvCxnSpPr>
            <a:cxnSpLocks/>
          </p:cNvCxnSpPr>
          <p:nvPr/>
        </p:nvCxnSpPr>
        <p:spPr>
          <a:xfrm>
            <a:off x="8572574" y="7698745"/>
            <a:ext cx="218901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A930E5-EB20-54EF-C155-8C08E7FC9B54}"/>
              </a:ext>
            </a:extLst>
          </p:cNvPr>
          <p:cNvCxnSpPr>
            <a:cxnSpLocks/>
          </p:cNvCxnSpPr>
          <p:nvPr/>
        </p:nvCxnSpPr>
        <p:spPr>
          <a:xfrm>
            <a:off x="2725956" y="10026308"/>
            <a:ext cx="218901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FE579E29-F4D0-51DE-D47E-7AE30252FC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437" end="111974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51694" y="4491002"/>
            <a:ext cx="952938" cy="952938"/>
          </a:xfrm>
          <a:prstGeom prst="rect">
            <a:avLst/>
          </a:prstGeom>
        </p:spPr>
      </p:pic>
      <p:pic>
        <p:nvPicPr>
          <p:cNvPr id="7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A5453D75-C6EF-80B8-7623-C9886EBB84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21" end="116098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78596" y="6921305"/>
            <a:ext cx="952938" cy="952938"/>
          </a:xfrm>
          <a:prstGeom prst="rect">
            <a:avLst/>
          </a:prstGeom>
        </p:spPr>
      </p:pic>
      <p:pic>
        <p:nvPicPr>
          <p:cNvPr id="8" name="Friends Global Grade 10 SB_CD3_07">
            <a:hlinkClick r:id="" action="ppaction://media"/>
            <a:extLst>
              <a:ext uri="{FF2B5EF4-FFF2-40B4-BE49-F238E27FC236}">
                <a16:creationId xmlns:a16="http://schemas.microsoft.com/office/drawing/2014/main" id="{D83A13E6-F40A-48AE-5579-7CDD2BC267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3042" end="7454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51694" y="9668834"/>
            <a:ext cx="952938" cy="9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6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8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4EA1F-2347-B967-A6AF-20CA9D15C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84" t="45290" r="13480" b="42961"/>
          <a:stretch/>
        </p:blipFill>
        <p:spPr>
          <a:xfrm>
            <a:off x="2090057" y="2946399"/>
            <a:ext cx="10711543" cy="186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9A308-120C-21BD-B5C1-7FBE87FE4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6510" r="12953" b="10783"/>
          <a:stretch/>
        </p:blipFill>
        <p:spPr>
          <a:xfrm>
            <a:off x="2090057" y="5502706"/>
            <a:ext cx="11406635" cy="566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BCEA34-ED97-B22E-B88D-98F5165A0277}"/>
              </a:ext>
            </a:extLst>
          </p:cNvPr>
          <p:cNvSpPr/>
          <p:nvPr/>
        </p:nvSpPr>
        <p:spPr>
          <a:xfrm>
            <a:off x="12931147" y="6466810"/>
            <a:ext cx="9087024" cy="7017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1. Where did you buy your ticket?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7964F-7B60-7492-A102-850DE1C322D5}"/>
              </a:ext>
            </a:extLst>
          </p:cNvPr>
          <p:cNvSpPr/>
          <p:nvPr/>
        </p:nvSpPr>
        <p:spPr>
          <a:xfrm>
            <a:off x="12931147" y="7229144"/>
            <a:ext cx="9087024" cy="7017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2. Where did you want to go?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EEFDF7-59DA-0194-2AB0-E3102734777A}"/>
              </a:ext>
            </a:extLst>
          </p:cNvPr>
          <p:cNvSpPr/>
          <p:nvPr/>
        </p:nvSpPr>
        <p:spPr>
          <a:xfrm>
            <a:off x="12931147" y="7988597"/>
            <a:ext cx="9087025" cy="7017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3. When did you realise your mistake?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6D61E-2C64-F26C-4BF5-A721147F8070}"/>
              </a:ext>
            </a:extLst>
          </p:cNvPr>
          <p:cNvSpPr/>
          <p:nvPr/>
        </p:nvSpPr>
        <p:spPr>
          <a:xfrm>
            <a:off x="12931148" y="8748050"/>
            <a:ext cx="9087024" cy="7017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4. What happened on the plane?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6F05BE-A571-80A0-64DE-91AF3060FF0A}"/>
              </a:ext>
            </a:extLst>
          </p:cNvPr>
          <p:cNvSpPr/>
          <p:nvPr/>
        </p:nvSpPr>
        <p:spPr>
          <a:xfrm>
            <a:off x="12931147" y="9507502"/>
            <a:ext cx="9087024" cy="7017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5. Did you finally go to Granada?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58AD3-564C-D31D-AC8E-1A3A1E45500B}"/>
              </a:ext>
            </a:extLst>
          </p:cNvPr>
          <p:cNvSpPr/>
          <p:nvPr/>
        </p:nvSpPr>
        <p:spPr>
          <a:xfrm>
            <a:off x="12931148" y="10266954"/>
            <a:ext cx="9087023" cy="7017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6. Did you get any compensation?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BB1D7F-DBB5-758D-FF9D-41A6EBEFA685}"/>
              </a:ext>
            </a:extLst>
          </p:cNvPr>
          <p:cNvSpPr/>
          <p:nvPr/>
        </p:nvSpPr>
        <p:spPr>
          <a:xfrm>
            <a:off x="14819086" y="3831771"/>
            <a:ext cx="4809584" cy="21970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Rewrite the questions</a:t>
            </a:r>
          </a:p>
        </p:txBody>
      </p:sp>
      <p:sp>
        <p:nvSpPr>
          <p:cNvPr id="18" name="Google Shape;248;p3">
            <a:extLst>
              <a:ext uri="{FF2B5EF4-FFF2-40B4-BE49-F238E27FC236}">
                <a16:creationId xmlns:a16="http://schemas.microsoft.com/office/drawing/2014/main" id="{5C621126-DDA3-3CD3-9041-C3D90FE3B13A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Speaking</a:t>
            </a:r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2497AA-EDA1-DB42-D11B-7A3D2D7374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61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Let’s Role-play !</a:t>
            </a:r>
            <a:endParaRPr sz="8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C7EEF-68F3-C0CA-5852-7D2F64496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7" t="30325" r="2387" b="13633"/>
          <a:stretch/>
        </p:blipFill>
        <p:spPr>
          <a:xfrm>
            <a:off x="5569520" y="5646057"/>
            <a:ext cx="13238608" cy="8069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13429E-A02F-93EC-A7E5-79FA60C86D81}"/>
              </a:ext>
            </a:extLst>
          </p:cNvPr>
          <p:cNvSpPr/>
          <p:nvPr/>
        </p:nvSpPr>
        <p:spPr>
          <a:xfrm>
            <a:off x="9114972" y="2786743"/>
            <a:ext cx="5239657" cy="393337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636D158-A5F6-2856-4687-C8A5E0B6C9CB}"/>
              </a:ext>
            </a:extLst>
          </p:cNvPr>
          <p:cNvSpPr/>
          <p:nvPr/>
        </p:nvSpPr>
        <p:spPr>
          <a:xfrm>
            <a:off x="1059543" y="3483429"/>
            <a:ext cx="5471886" cy="3374571"/>
          </a:xfrm>
          <a:prstGeom prst="wedgeEllipseCallout">
            <a:avLst>
              <a:gd name="adj1" fmla="val 65757"/>
              <a:gd name="adj2" fmla="val 62009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 Georgina!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was your holiday?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88EC74-06D2-52AA-8B0E-3269FE1E73F5}"/>
              </a:ext>
            </a:extLst>
          </p:cNvPr>
          <p:cNvSpPr/>
          <p:nvPr/>
        </p:nvSpPr>
        <p:spPr>
          <a:xfrm>
            <a:off x="16938172" y="3649309"/>
            <a:ext cx="5239657" cy="2917371"/>
          </a:xfrm>
          <a:prstGeom prst="wedgeRoundRectCallout">
            <a:avLst>
              <a:gd name="adj1" fmla="val -60445"/>
              <a:gd name="adj2" fmla="val 8041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was fascinated!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won’t believe what I’ve been through.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B62514-4993-BD55-D90D-2F45CE7FB3E9}"/>
              </a:ext>
            </a:extLst>
          </p:cNvPr>
          <p:cNvSpPr/>
          <p:nvPr/>
        </p:nvSpPr>
        <p:spPr>
          <a:xfrm>
            <a:off x="17442890" y="11662954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A54266-B56B-F9A8-FB66-F5628376508E}"/>
              </a:ext>
            </a:extLst>
          </p:cNvPr>
          <p:cNvSpPr/>
          <p:nvPr/>
        </p:nvSpPr>
        <p:spPr>
          <a:xfrm>
            <a:off x="1347279" y="10739624"/>
            <a:ext cx="5917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Georgina’s friend</a:t>
            </a:r>
            <a:endParaRPr lang="en-US" sz="5400" b="1" cap="none" spc="0" dirty="0">
              <a:ln w="317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69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Let’s Role-play !</a:t>
            </a:r>
            <a:endParaRPr sz="8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C7EEF-68F3-C0CA-5852-7D2F64496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7" t="30325" r="2387" b="13633"/>
          <a:stretch/>
        </p:blipFill>
        <p:spPr>
          <a:xfrm>
            <a:off x="5569520" y="5646057"/>
            <a:ext cx="13238608" cy="8069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13429E-A02F-93EC-A7E5-79FA60C86D81}"/>
              </a:ext>
            </a:extLst>
          </p:cNvPr>
          <p:cNvSpPr/>
          <p:nvPr/>
        </p:nvSpPr>
        <p:spPr>
          <a:xfrm>
            <a:off x="9114972" y="2786743"/>
            <a:ext cx="5239657" cy="393337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636D158-A5F6-2856-4687-C8A5E0B6C9CB}"/>
              </a:ext>
            </a:extLst>
          </p:cNvPr>
          <p:cNvSpPr/>
          <p:nvPr/>
        </p:nvSpPr>
        <p:spPr>
          <a:xfrm>
            <a:off x="1059543" y="3483429"/>
            <a:ext cx="5471886" cy="3374571"/>
          </a:xfrm>
          <a:prstGeom prst="wedgeEllipseCallout">
            <a:avLst>
              <a:gd name="adj1" fmla="val 65757"/>
              <a:gd name="adj2" fmla="val 62009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did you buy your ticket?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88EC74-06D2-52AA-8B0E-3269FE1E73F5}"/>
              </a:ext>
            </a:extLst>
          </p:cNvPr>
          <p:cNvSpPr/>
          <p:nvPr/>
        </p:nvSpPr>
        <p:spPr>
          <a:xfrm>
            <a:off x="16938172" y="3649309"/>
            <a:ext cx="5239657" cy="2917371"/>
          </a:xfrm>
          <a:prstGeom prst="wedgeRoundRectCallout">
            <a:avLst>
              <a:gd name="adj1" fmla="val -60445"/>
              <a:gd name="adj2" fmla="val 8041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called a travel agent to book the flight.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C5D2BCCE-0979-1397-7F36-8B316205F820}"/>
              </a:ext>
            </a:extLst>
          </p:cNvPr>
          <p:cNvSpPr/>
          <p:nvPr/>
        </p:nvSpPr>
        <p:spPr>
          <a:xfrm>
            <a:off x="9967686" y="1944914"/>
            <a:ext cx="4442278" cy="1910837"/>
          </a:xfrm>
          <a:prstGeom prst="ellipseRibbon">
            <a:avLst>
              <a:gd name="adj1" fmla="val 35903"/>
              <a:gd name="adj2" fmla="val 50000"/>
              <a:gd name="adj3" fmla="val 21223"/>
            </a:avLst>
          </a:prstGeom>
          <a:solidFill>
            <a:srgbClr val="DCF8F2"/>
          </a:solidFill>
          <a:ln>
            <a:solidFill>
              <a:srgbClr val="0A0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9D986-DA80-BDF1-8656-5EF9A1D80C6C}"/>
              </a:ext>
            </a:extLst>
          </p:cNvPr>
          <p:cNvSpPr/>
          <p:nvPr/>
        </p:nvSpPr>
        <p:spPr>
          <a:xfrm>
            <a:off x="17442890" y="11662954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9DBA0D-6A14-5D36-E766-C2753429D0F8}"/>
              </a:ext>
            </a:extLst>
          </p:cNvPr>
          <p:cNvSpPr/>
          <p:nvPr/>
        </p:nvSpPr>
        <p:spPr>
          <a:xfrm>
            <a:off x="1347279" y="10739624"/>
            <a:ext cx="5917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Georgina’s friend</a:t>
            </a:r>
            <a:endParaRPr lang="en-US" sz="5400" b="1" cap="none" spc="0" dirty="0">
              <a:ln w="317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Let’s Role-play !</a:t>
            </a:r>
            <a:endParaRPr sz="8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C7EEF-68F3-C0CA-5852-7D2F64496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7" t="30325" r="2387" b="13633"/>
          <a:stretch/>
        </p:blipFill>
        <p:spPr>
          <a:xfrm>
            <a:off x="5569520" y="5646057"/>
            <a:ext cx="13238608" cy="8069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13429E-A02F-93EC-A7E5-79FA60C86D81}"/>
              </a:ext>
            </a:extLst>
          </p:cNvPr>
          <p:cNvSpPr/>
          <p:nvPr/>
        </p:nvSpPr>
        <p:spPr>
          <a:xfrm>
            <a:off x="9114972" y="2786743"/>
            <a:ext cx="5239657" cy="393337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636D158-A5F6-2856-4687-C8A5E0B6C9CB}"/>
              </a:ext>
            </a:extLst>
          </p:cNvPr>
          <p:cNvSpPr/>
          <p:nvPr/>
        </p:nvSpPr>
        <p:spPr>
          <a:xfrm>
            <a:off x="1059543" y="3483429"/>
            <a:ext cx="5471886" cy="3374571"/>
          </a:xfrm>
          <a:prstGeom prst="wedgeEllipseCallout">
            <a:avLst>
              <a:gd name="adj1" fmla="val 65757"/>
              <a:gd name="adj2" fmla="val 62009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did you want to go?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88EC74-06D2-52AA-8B0E-3269FE1E73F5}"/>
              </a:ext>
            </a:extLst>
          </p:cNvPr>
          <p:cNvSpPr/>
          <p:nvPr/>
        </p:nvSpPr>
        <p:spPr>
          <a:xfrm>
            <a:off x="16938172" y="3649309"/>
            <a:ext cx="5239657" cy="2917371"/>
          </a:xfrm>
          <a:prstGeom prst="wedgeRoundRectCallout">
            <a:avLst>
              <a:gd name="adj1" fmla="val -60445"/>
              <a:gd name="adj2" fmla="val 8041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was very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interested in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Spain. So I spent my holiday there.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C5D2BCCE-0979-1397-7F36-8B316205F820}"/>
              </a:ext>
            </a:extLst>
          </p:cNvPr>
          <p:cNvSpPr/>
          <p:nvPr/>
        </p:nvSpPr>
        <p:spPr>
          <a:xfrm>
            <a:off x="9967686" y="1944914"/>
            <a:ext cx="4442278" cy="1910837"/>
          </a:xfrm>
          <a:prstGeom prst="ellipseRibbon">
            <a:avLst>
              <a:gd name="adj1" fmla="val 35903"/>
              <a:gd name="adj2" fmla="val 50000"/>
              <a:gd name="adj3" fmla="val 21223"/>
            </a:avLst>
          </a:prstGeom>
          <a:solidFill>
            <a:srgbClr val="DCF8F2"/>
          </a:solidFill>
          <a:ln>
            <a:solidFill>
              <a:srgbClr val="0A0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9D986-DA80-BDF1-8656-5EF9A1D80C6C}"/>
              </a:ext>
            </a:extLst>
          </p:cNvPr>
          <p:cNvSpPr/>
          <p:nvPr/>
        </p:nvSpPr>
        <p:spPr>
          <a:xfrm>
            <a:off x="17442890" y="11662954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9DBA0D-6A14-5D36-E766-C2753429D0F8}"/>
              </a:ext>
            </a:extLst>
          </p:cNvPr>
          <p:cNvSpPr/>
          <p:nvPr/>
        </p:nvSpPr>
        <p:spPr>
          <a:xfrm>
            <a:off x="1347279" y="10739624"/>
            <a:ext cx="5917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Georgina’s friend</a:t>
            </a:r>
            <a:endParaRPr lang="en-US" sz="5400" b="1" cap="none" spc="0" dirty="0">
              <a:ln w="317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8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Let’s Role-play !</a:t>
            </a:r>
            <a:endParaRPr sz="8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C7EEF-68F3-C0CA-5852-7D2F64496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7" t="30325" r="2387" b="13633"/>
          <a:stretch/>
        </p:blipFill>
        <p:spPr>
          <a:xfrm>
            <a:off x="5569520" y="5646057"/>
            <a:ext cx="13238608" cy="8069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13429E-A02F-93EC-A7E5-79FA60C86D81}"/>
              </a:ext>
            </a:extLst>
          </p:cNvPr>
          <p:cNvSpPr/>
          <p:nvPr/>
        </p:nvSpPr>
        <p:spPr>
          <a:xfrm>
            <a:off x="9114972" y="2786743"/>
            <a:ext cx="5239657" cy="393337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636D158-A5F6-2856-4687-C8A5E0B6C9CB}"/>
              </a:ext>
            </a:extLst>
          </p:cNvPr>
          <p:cNvSpPr/>
          <p:nvPr/>
        </p:nvSpPr>
        <p:spPr>
          <a:xfrm>
            <a:off x="1059543" y="3483429"/>
            <a:ext cx="5471886" cy="3374571"/>
          </a:xfrm>
          <a:prstGeom prst="wedgeEllipseCallout">
            <a:avLst>
              <a:gd name="adj1" fmla="val 65757"/>
              <a:gd name="adj2" fmla="val 62009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did you realise your mistake?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88EC74-06D2-52AA-8B0E-3269FE1E73F5}"/>
              </a:ext>
            </a:extLst>
          </p:cNvPr>
          <p:cNvSpPr/>
          <p:nvPr/>
        </p:nvSpPr>
        <p:spPr>
          <a:xfrm>
            <a:off x="16938172" y="3649309"/>
            <a:ext cx="5239657" cy="2917371"/>
          </a:xfrm>
          <a:prstGeom prst="wedgeRoundRectCallout">
            <a:avLst>
              <a:gd name="adj1" fmla="val -60445"/>
              <a:gd name="adj2" fmla="val 8041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found out I was in the wrong flight after 2 hours since the plane took off.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C5D2BCCE-0979-1397-7F36-8B316205F820}"/>
              </a:ext>
            </a:extLst>
          </p:cNvPr>
          <p:cNvSpPr/>
          <p:nvPr/>
        </p:nvSpPr>
        <p:spPr>
          <a:xfrm>
            <a:off x="9967686" y="1944914"/>
            <a:ext cx="4442278" cy="1910837"/>
          </a:xfrm>
          <a:prstGeom prst="ellipseRibbon">
            <a:avLst>
              <a:gd name="adj1" fmla="val 35903"/>
              <a:gd name="adj2" fmla="val 50000"/>
              <a:gd name="adj3" fmla="val 21223"/>
            </a:avLst>
          </a:prstGeom>
          <a:solidFill>
            <a:srgbClr val="DCF8F2"/>
          </a:solidFill>
          <a:ln>
            <a:solidFill>
              <a:srgbClr val="0A0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9D986-DA80-BDF1-8656-5EF9A1D80C6C}"/>
              </a:ext>
            </a:extLst>
          </p:cNvPr>
          <p:cNvSpPr/>
          <p:nvPr/>
        </p:nvSpPr>
        <p:spPr>
          <a:xfrm>
            <a:off x="17442890" y="11662954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9DBA0D-6A14-5D36-E766-C2753429D0F8}"/>
              </a:ext>
            </a:extLst>
          </p:cNvPr>
          <p:cNvSpPr/>
          <p:nvPr/>
        </p:nvSpPr>
        <p:spPr>
          <a:xfrm>
            <a:off x="1347279" y="10739624"/>
            <a:ext cx="5917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Georgina’s friend</a:t>
            </a:r>
            <a:endParaRPr lang="en-US" sz="5400" b="1" cap="none" spc="0" dirty="0">
              <a:ln w="317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4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Let’s Role-play !</a:t>
            </a:r>
            <a:endParaRPr sz="8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C7EEF-68F3-C0CA-5852-7D2F64496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7" t="30325" r="2387" b="13633"/>
          <a:stretch/>
        </p:blipFill>
        <p:spPr>
          <a:xfrm>
            <a:off x="5569520" y="5646057"/>
            <a:ext cx="13238608" cy="8069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13429E-A02F-93EC-A7E5-79FA60C86D81}"/>
              </a:ext>
            </a:extLst>
          </p:cNvPr>
          <p:cNvSpPr/>
          <p:nvPr/>
        </p:nvSpPr>
        <p:spPr>
          <a:xfrm>
            <a:off x="9114972" y="2786743"/>
            <a:ext cx="5239657" cy="393337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636D158-A5F6-2856-4687-C8A5E0B6C9CB}"/>
              </a:ext>
            </a:extLst>
          </p:cNvPr>
          <p:cNvSpPr/>
          <p:nvPr/>
        </p:nvSpPr>
        <p:spPr>
          <a:xfrm>
            <a:off x="1059543" y="3483429"/>
            <a:ext cx="5471886" cy="3374571"/>
          </a:xfrm>
          <a:prstGeom prst="wedgeEllipseCallout">
            <a:avLst>
              <a:gd name="adj1" fmla="val 65757"/>
              <a:gd name="adj2" fmla="val 62009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happened on the plane?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88EC74-06D2-52AA-8B0E-3269FE1E73F5}"/>
              </a:ext>
            </a:extLst>
          </p:cNvPr>
          <p:cNvSpPr/>
          <p:nvPr/>
        </p:nvSpPr>
        <p:spPr>
          <a:xfrm>
            <a:off x="16938172" y="3033487"/>
            <a:ext cx="5587999" cy="3533194"/>
          </a:xfrm>
          <a:prstGeom prst="wedgeRoundRectCallout">
            <a:avLst>
              <a:gd name="adj1" fmla="val -60445"/>
              <a:gd name="adj2" fmla="val 8041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Well, after I talked to the flight attendant, she allowed me to sit in first-class seat.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C5D2BCCE-0979-1397-7F36-8B316205F820}"/>
              </a:ext>
            </a:extLst>
          </p:cNvPr>
          <p:cNvSpPr/>
          <p:nvPr/>
        </p:nvSpPr>
        <p:spPr>
          <a:xfrm>
            <a:off x="9967686" y="1944914"/>
            <a:ext cx="4442278" cy="1910837"/>
          </a:xfrm>
          <a:prstGeom prst="ellipseRibbon">
            <a:avLst>
              <a:gd name="adj1" fmla="val 35903"/>
              <a:gd name="adj2" fmla="val 50000"/>
              <a:gd name="adj3" fmla="val 21223"/>
            </a:avLst>
          </a:prstGeom>
          <a:solidFill>
            <a:srgbClr val="DCF8F2"/>
          </a:solidFill>
          <a:ln>
            <a:solidFill>
              <a:srgbClr val="0A0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9D986-DA80-BDF1-8656-5EF9A1D80C6C}"/>
              </a:ext>
            </a:extLst>
          </p:cNvPr>
          <p:cNvSpPr/>
          <p:nvPr/>
        </p:nvSpPr>
        <p:spPr>
          <a:xfrm>
            <a:off x="17442890" y="11662954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9DBA0D-6A14-5D36-E766-C2753429D0F8}"/>
              </a:ext>
            </a:extLst>
          </p:cNvPr>
          <p:cNvSpPr/>
          <p:nvPr/>
        </p:nvSpPr>
        <p:spPr>
          <a:xfrm>
            <a:off x="1347279" y="10739624"/>
            <a:ext cx="5917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Georgina’s friend</a:t>
            </a:r>
            <a:endParaRPr lang="en-US" sz="5400" b="1" cap="none" spc="0" dirty="0">
              <a:ln w="317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55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E213A"/>
            </a:gs>
            <a:gs pos="47000">
              <a:srgbClr val="E36B82"/>
            </a:gs>
            <a:gs pos="100000">
              <a:schemeClr val="lt1"/>
            </a:gs>
          </a:gsLst>
          <a:lin ang="16200038" scaled="0"/>
        </a:gra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36"/>
          <p:cNvGrpSpPr/>
          <p:nvPr/>
        </p:nvGrpSpPr>
        <p:grpSpPr>
          <a:xfrm>
            <a:off x="1631678" y="792183"/>
            <a:ext cx="9329492" cy="9853817"/>
            <a:chOff x="612038" y="296476"/>
            <a:chExt cx="3499471" cy="3696144"/>
          </a:xfrm>
        </p:grpSpPr>
        <p:sp>
          <p:nvSpPr>
            <p:cNvPr id="412" name="Google Shape;412;p36"/>
            <p:cNvSpPr/>
            <p:nvPr/>
          </p:nvSpPr>
          <p:spPr>
            <a:xfrm>
              <a:off x="612038" y="1324085"/>
              <a:ext cx="3498620" cy="2668535"/>
            </a:xfrm>
            <a:custGeom>
              <a:avLst/>
              <a:gdLst/>
              <a:ahLst/>
              <a:cxnLst/>
              <a:rect l="l" t="t" r="r" b="b"/>
              <a:pathLst>
                <a:path w="57385" h="43768" extrusionOk="0">
                  <a:moveTo>
                    <a:pt x="0" y="7864"/>
                  </a:moveTo>
                  <a:lnTo>
                    <a:pt x="28632" y="0"/>
                  </a:lnTo>
                  <a:lnTo>
                    <a:pt x="57385" y="7864"/>
                  </a:lnTo>
                  <a:lnTo>
                    <a:pt x="28686" y="43768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rgbClr val="FEFAF9">
                    <a:alpha val="10196"/>
                  </a:srgbClr>
                </a:gs>
                <a:gs pos="100000">
                  <a:srgbClr val="FEFAF9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grpSp>
          <p:nvGrpSpPr>
            <p:cNvPr id="413" name="Google Shape;413;p36"/>
            <p:cNvGrpSpPr/>
            <p:nvPr/>
          </p:nvGrpSpPr>
          <p:grpSpPr>
            <a:xfrm>
              <a:off x="614474" y="296476"/>
              <a:ext cx="3497035" cy="1533517"/>
              <a:chOff x="835325" y="1238450"/>
              <a:chExt cx="1433975" cy="628800"/>
            </a:xfrm>
          </p:grpSpPr>
          <p:sp>
            <p:nvSpPr>
              <p:cNvPr id="414" name="Google Shape;414;p36"/>
              <p:cNvSpPr/>
              <p:nvPr/>
            </p:nvSpPr>
            <p:spPr>
              <a:xfrm>
                <a:off x="840375" y="1522075"/>
                <a:ext cx="648600" cy="316925"/>
              </a:xfrm>
              <a:custGeom>
                <a:avLst/>
                <a:gdLst/>
                <a:ahLst/>
                <a:cxnLst/>
                <a:rect l="l" t="t" r="r" b="b"/>
                <a:pathLst>
                  <a:path w="25944" h="12677" extrusionOk="0">
                    <a:moveTo>
                      <a:pt x="25890" y="1"/>
                    </a:moveTo>
                    <a:cubicBezTo>
                      <a:pt x="11144" y="6158"/>
                      <a:pt x="1909" y="9760"/>
                      <a:pt x="538" y="11158"/>
                    </a:cubicBezTo>
                    <a:lnTo>
                      <a:pt x="0" y="12677"/>
                    </a:lnTo>
                    <a:lnTo>
                      <a:pt x="25944" y="3308"/>
                    </a:lnTo>
                    <a:lnTo>
                      <a:pt x="25890" y="1"/>
                    </a:lnTo>
                    <a:close/>
                  </a:path>
                </a:pathLst>
              </a:custGeom>
              <a:solidFill>
                <a:srgbClr val="B84E0C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15" name="Google Shape;415;p36"/>
              <p:cNvSpPr/>
              <p:nvPr/>
            </p:nvSpPr>
            <p:spPr>
              <a:xfrm>
                <a:off x="835325" y="1522425"/>
                <a:ext cx="1433975" cy="344825"/>
              </a:xfrm>
              <a:custGeom>
                <a:avLst/>
                <a:gdLst/>
                <a:ahLst/>
                <a:cxnLst/>
                <a:rect l="l" t="t" r="r" b="b"/>
                <a:pathLst>
                  <a:path w="57359" h="13793" extrusionOk="0">
                    <a:moveTo>
                      <a:pt x="30595" y="8025"/>
                    </a:moveTo>
                    <a:cubicBezTo>
                      <a:pt x="30595" y="8025"/>
                      <a:pt x="30514" y="9195"/>
                      <a:pt x="30272" y="10445"/>
                    </a:cubicBezTo>
                    <a:lnTo>
                      <a:pt x="33485" y="11789"/>
                    </a:lnTo>
                    <a:lnTo>
                      <a:pt x="34211" y="12959"/>
                    </a:lnTo>
                    <a:lnTo>
                      <a:pt x="29923" y="12018"/>
                    </a:lnTo>
                    <a:cubicBezTo>
                      <a:pt x="29614" y="12999"/>
                      <a:pt x="29210" y="13792"/>
                      <a:pt x="28659" y="13792"/>
                    </a:cubicBezTo>
                    <a:cubicBezTo>
                      <a:pt x="28108" y="13792"/>
                      <a:pt x="27705" y="12999"/>
                      <a:pt x="27396" y="12018"/>
                    </a:cubicBezTo>
                    <a:lnTo>
                      <a:pt x="23121" y="12959"/>
                    </a:lnTo>
                    <a:lnTo>
                      <a:pt x="23833" y="11789"/>
                    </a:lnTo>
                    <a:lnTo>
                      <a:pt x="27046" y="10445"/>
                    </a:lnTo>
                    <a:cubicBezTo>
                      <a:pt x="26818" y="9168"/>
                      <a:pt x="26724" y="8025"/>
                      <a:pt x="26724" y="8025"/>
                    </a:cubicBezTo>
                    <a:lnTo>
                      <a:pt x="25836" y="8025"/>
                    </a:lnTo>
                    <a:lnTo>
                      <a:pt x="25406" y="9007"/>
                    </a:lnTo>
                    <a:lnTo>
                      <a:pt x="24331" y="9007"/>
                    </a:lnTo>
                    <a:lnTo>
                      <a:pt x="23807" y="8482"/>
                    </a:lnTo>
                    <a:lnTo>
                      <a:pt x="19465" y="8657"/>
                    </a:lnTo>
                    <a:lnTo>
                      <a:pt x="1" y="13375"/>
                    </a:lnTo>
                    <a:lnTo>
                      <a:pt x="229" y="12690"/>
                    </a:lnTo>
                    <a:lnTo>
                      <a:pt x="26172" y="3307"/>
                    </a:lnTo>
                    <a:lnTo>
                      <a:pt x="26119" y="0"/>
                    </a:lnTo>
                    <a:cubicBezTo>
                      <a:pt x="26119" y="0"/>
                      <a:pt x="26455" y="1896"/>
                      <a:pt x="28686" y="1896"/>
                    </a:cubicBezTo>
                    <a:cubicBezTo>
                      <a:pt x="30904" y="1896"/>
                      <a:pt x="31240" y="0"/>
                      <a:pt x="31240" y="0"/>
                    </a:cubicBezTo>
                    <a:lnTo>
                      <a:pt x="31186" y="3307"/>
                    </a:lnTo>
                    <a:lnTo>
                      <a:pt x="57130" y="12690"/>
                    </a:lnTo>
                    <a:lnTo>
                      <a:pt x="57358" y="13375"/>
                    </a:lnTo>
                    <a:lnTo>
                      <a:pt x="37894" y="8657"/>
                    </a:lnTo>
                    <a:lnTo>
                      <a:pt x="33552" y="8482"/>
                    </a:lnTo>
                    <a:lnTo>
                      <a:pt x="33028" y="9007"/>
                    </a:lnTo>
                    <a:lnTo>
                      <a:pt x="31953" y="9007"/>
                    </a:lnTo>
                    <a:lnTo>
                      <a:pt x="31522" y="8025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</a:schemeClr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16" name="Google Shape;416;p36"/>
              <p:cNvSpPr/>
              <p:nvPr/>
            </p:nvSpPr>
            <p:spPr>
              <a:xfrm>
                <a:off x="1304800" y="1557700"/>
                <a:ext cx="76975" cy="205025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8201" extrusionOk="0">
                    <a:moveTo>
                      <a:pt x="1533" y="8201"/>
                    </a:moveTo>
                    <a:lnTo>
                      <a:pt x="1533" y="8201"/>
                    </a:lnTo>
                    <a:cubicBezTo>
                      <a:pt x="686" y="8201"/>
                      <a:pt x="0" y="7515"/>
                      <a:pt x="0" y="6668"/>
                    </a:cubicBezTo>
                    <a:lnTo>
                      <a:pt x="0" y="1533"/>
                    </a:lnTo>
                    <a:cubicBezTo>
                      <a:pt x="0" y="686"/>
                      <a:pt x="686" y="1"/>
                      <a:pt x="1533" y="1"/>
                    </a:cubicBezTo>
                    <a:lnTo>
                      <a:pt x="1533" y="1"/>
                    </a:lnTo>
                    <a:cubicBezTo>
                      <a:pt x="2366" y="1"/>
                      <a:pt x="3065" y="686"/>
                      <a:pt x="3065" y="1533"/>
                    </a:cubicBezTo>
                    <a:lnTo>
                      <a:pt x="3065" y="6668"/>
                    </a:lnTo>
                    <a:cubicBezTo>
                      <a:pt x="3078" y="7488"/>
                      <a:pt x="2366" y="8201"/>
                      <a:pt x="1533" y="8201"/>
                    </a:cubicBezTo>
                    <a:close/>
                  </a:path>
                </a:pathLst>
              </a:custGeom>
              <a:solidFill>
                <a:srgbClr val="93552E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17" name="Google Shape;417;p36"/>
              <p:cNvSpPr/>
              <p:nvPr/>
            </p:nvSpPr>
            <p:spPr>
              <a:xfrm>
                <a:off x="1478875" y="1238450"/>
                <a:ext cx="146200" cy="331375"/>
              </a:xfrm>
              <a:custGeom>
                <a:avLst/>
                <a:gdLst/>
                <a:ahLst/>
                <a:cxnLst/>
                <a:rect l="l" t="t" r="r" b="b"/>
                <a:pathLst>
                  <a:path w="5848" h="13255" extrusionOk="0">
                    <a:moveTo>
                      <a:pt x="2914" y="1"/>
                    </a:moveTo>
                    <a:cubicBezTo>
                      <a:pt x="2601" y="1"/>
                      <a:pt x="2292" y="135"/>
                      <a:pt x="2084" y="404"/>
                    </a:cubicBezTo>
                    <a:cubicBezTo>
                      <a:pt x="1210" y="1533"/>
                      <a:pt x="0" y="4356"/>
                      <a:pt x="363" y="11359"/>
                    </a:cubicBezTo>
                    <a:cubicBezTo>
                      <a:pt x="363" y="11359"/>
                      <a:pt x="699" y="13255"/>
                      <a:pt x="2917" y="13255"/>
                    </a:cubicBezTo>
                    <a:cubicBezTo>
                      <a:pt x="5135" y="13255"/>
                      <a:pt x="5471" y="11359"/>
                      <a:pt x="5471" y="11359"/>
                    </a:cubicBezTo>
                    <a:cubicBezTo>
                      <a:pt x="5848" y="4356"/>
                      <a:pt x="4638" y="1533"/>
                      <a:pt x="3764" y="404"/>
                    </a:cubicBezTo>
                    <a:cubicBezTo>
                      <a:pt x="3542" y="135"/>
                      <a:pt x="3226" y="1"/>
                      <a:pt x="2914" y="1"/>
                    </a:cubicBezTo>
                    <a:close/>
                  </a:path>
                </a:pathLst>
              </a:custGeom>
              <a:solidFill>
                <a:srgbClr val="B84E0C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18" name="Google Shape;418;p36"/>
              <p:cNvSpPr/>
              <p:nvPr/>
            </p:nvSpPr>
            <p:spPr>
              <a:xfrm>
                <a:off x="1314550" y="1567450"/>
                <a:ext cx="571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017" extrusionOk="0">
                    <a:moveTo>
                      <a:pt x="1143" y="1"/>
                    </a:moveTo>
                    <a:cubicBezTo>
                      <a:pt x="1761" y="1"/>
                      <a:pt x="2285" y="444"/>
                      <a:pt x="2285" y="1009"/>
                    </a:cubicBezTo>
                    <a:cubicBezTo>
                      <a:pt x="2285" y="1560"/>
                      <a:pt x="1774" y="2017"/>
                      <a:pt x="1143" y="2017"/>
                    </a:cubicBezTo>
                    <a:cubicBezTo>
                      <a:pt x="524" y="2017"/>
                      <a:pt x="0" y="1560"/>
                      <a:pt x="0" y="1009"/>
                    </a:cubicBezTo>
                    <a:cubicBezTo>
                      <a:pt x="0" y="444"/>
                      <a:pt x="524" y="1"/>
                      <a:pt x="1143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19" name="Google Shape;419;p36"/>
              <p:cNvSpPr/>
              <p:nvPr/>
            </p:nvSpPr>
            <p:spPr>
              <a:xfrm>
                <a:off x="1329325" y="1580225"/>
                <a:ext cx="275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82" extrusionOk="0">
                    <a:moveTo>
                      <a:pt x="552" y="0"/>
                    </a:moveTo>
                    <a:cubicBezTo>
                      <a:pt x="256" y="0"/>
                      <a:pt x="0" y="229"/>
                      <a:pt x="0" y="498"/>
                    </a:cubicBezTo>
                    <a:cubicBezTo>
                      <a:pt x="0" y="767"/>
                      <a:pt x="256" y="982"/>
                      <a:pt x="552" y="982"/>
                    </a:cubicBezTo>
                    <a:cubicBezTo>
                      <a:pt x="847" y="982"/>
                      <a:pt x="1103" y="767"/>
                      <a:pt x="1103" y="498"/>
                    </a:cubicBezTo>
                    <a:cubicBezTo>
                      <a:pt x="1103" y="229"/>
                      <a:pt x="847" y="0"/>
                      <a:pt x="552" y="0"/>
                    </a:cubicBez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20" name="Google Shape;420;p36"/>
              <p:cNvSpPr/>
              <p:nvPr/>
            </p:nvSpPr>
            <p:spPr>
              <a:xfrm>
                <a:off x="1613950" y="1522075"/>
                <a:ext cx="648625" cy="316925"/>
              </a:xfrm>
              <a:custGeom>
                <a:avLst/>
                <a:gdLst/>
                <a:ahLst/>
                <a:cxnLst/>
                <a:rect l="l" t="t" r="r" b="b"/>
                <a:pathLst>
                  <a:path w="25945" h="12677" extrusionOk="0">
                    <a:moveTo>
                      <a:pt x="55" y="1"/>
                    </a:moveTo>
                    <a:lnTo>
                      <a:pt x="1" y="3308"/>
                    </a:lnTo>
                    <a:lnTo>
                      <a:pt x="25944" y="12677"/>
                    </a:lnTo>
                    <a:lnTo>
                      <a:pt x="25407" y="11158"/>
                    </a:lnTo>
                    <a:cubicBezTo>
                      <a:pt x="24036" y="9760"/>
                      <a:pt x="14814" y="6158"/>
                      <a:pt x="55" y="1"/>
                    </a:cubicBezTo>
                    <a:close/>
                  </a:path>
                </a:pathLst>
              </a:custGeom>
              <a:solidFill>
                <a:srgbClr val="B84E0C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21" name="Google Shape;421;p36"/>
              <p:cNvSpPr/>
              <p:nvPr/>
            </p:nvSpPr>
            <p:spPr>
              <a:xfrm>
                <a:off x="1721500" y="1557700"/>
                <a:ext cx="76650" cy="205025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8201" extrusionOk="0">
                    <a:moveTo>
                      <a:pt x="1533" y="8201"/>
                    </a:moveTo>
                    <a:lnTo>
                      <a:pt x="1533" y="8201"/>
                    </a:lnTo>
                    <a:cubicBezTo>
                      <a:pt x="2380" y="8201"/>
                      <a:pt x="3065" y="7515"/>
                      <a:pt x="3065" y="6668"/>
                    </a:cubicBezTo>
                    <a:lnTo>
                      <a:pt x="3065" y="1533"/>
                    </a:lnTo>
                    <a:cubicBezTo>
                      <a:pt x="3065" y="686"/>
                      <a:pt x="2380" y="1"/>
                      <a:pt x="1533" y="1"/>
                    </a:cubicBezTo>
                    <a:lnTo>
                      <a:pt x="1533" y="1"/>
                    </a:lnTo>
                    <a:cubicBezTo>
                      <a:pt x="699" y="1"/>
                      <a:pt x="0" y="686"/>
                      <a:pt x="0" y="1533"/>
                    </a:cubicBezTo>
                    <a:lnTo>
                      <a:pt x="0" y="6668"/>
                    </a:lnTo>
                    <a:cubicBezTo>
                      <a:pt x="0" y="7488"/>
                      <a:pt x="699" y="8201"/>
                      <a:pt x="1533" y="8201"/>
                    </a:cubicBezTo>
                    <a:close/>
                  </a:path>
                </a:pathLst>
              </a:custGeom>
              <a:solidFill>
                <a:srgbClr val="93552E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22" name="Google Shape;422;p36"/>
              <p:cNvSpPr/>
              <p:nvPr/>
            </p:nvSpPr>
            <p:spPr>
              <a:xfrm>
                <a:off x="1731250" y="1567450"/>
                <a:ext cx="571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017" extrusionOk="0">
                    <a:moveTo>
                      <a:pt x="2285" y="1009"/>
                    </a:moveTo>
                    <a:cubicBezTo>
                      <a:pt x="2285" y="1560"/>
                      <a:pt x="1788" y="2017"/>
                      <a:pt x="1143" y="2017"/>
                    </a:cubicBezTo>
                    <a:cubicBezTo>
                      <a:pt x="511" y="2017"/>
                      <a:pt x="0" y="1560"/>
                      <a:pt x="0" y="1009"/>
                    </a:cubicBezTo>
                    <a:cubicBezTo>
                      <a:pt x="0" y="444"/>
                      <a:pt x="511" y="1"/>
                      <a:pt x="1143" y="1"/>
                    </a:cubicBezTo>
                    <a:cubicBezTo>
                      <a:pt x="1788" y="1"/>
                      <a:pt x="2285" y="444"/>
                      <a:pt x="2285" y="1009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23" name="Google Shape;423;p36"/>
              <p:cNvSpPr/>
              <p:nvPr/>
            </p:nvSpPr>
            <p:spPr>
              <a:xfrm>
                <a:off x="1746025" y="1580225"/>
                <a:ext cx="275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82" extrusionOk="0">
                    <a:moveTo>
                      <a:pt x="552" y="0"/>
                    </a:moveTo>
                    <a:cubicBezTo>
                      <a:pt x="256" y="0"/>
                      <a:pt x="1" y="229"/>
                      <a:pt x="1" y="498"/>
                    </a:cubicBezTo>
                    <a:cubicBezTo>
                      <a:pt x="1" y="767"/>
                      <a:pt x="256" y="982"/>
                      <a:pt x="552" y="982"/>
                    </a:cubicBezTo>
                    <a:cubicBezTo>
                      <a:pt x="861" y="982"/>
                      <a:pt x="1103" y="767"/>
                      <a:pt x="1103" y="498"/>
                    </a:cubicBezTo>
                    <a:cubicBezTo>
                      <a:pt x="1103" y="229"/>
                      <a:pt x="861" y="0"/>
                      <a:pt x="552" y="0"/>
                    </a:cubicBez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  <p:sp>
            <p:nvSpPr>
              <p:cNvPr id="424" name="Google Shape;424;p36"/>
              <p:cNvSpPr/>
              <p:nvPr/>
            </p:nvSpPr>
            <p:spPr>
              <a:xfrm>
                <a:off x="1522550" y="1252225"/>
                <a:ext cx="5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803" extrusionOk="0">
                    <a:moveTo>
                      <a:pt x="1163" y="1"/>
                    </a:moveTo>
                    <a:cubicBezTo>
                      <a:pt x="871" y="1"/>
                      <a:pt x="579" y="135"/>
                      <a:pt x="391" y="404"/>
                    </a:cubicBezTo>
                    <a:cubicBezTo>
                      <a:pt x="162" y="686"/>
                      <a:pt x="1" y="1144"/>
                      <a:pt x="1" y="1802"/>
                    </a:cubicBezTo>
                    <a:cubicBezTo>
                      <a:pt x="1" y="1802"/>
                      <a:pt x="337" y="552"/>
                      <a:pt x="1157" y="552"/>
                    </a:cubicBezTo>
                    <a:cubicBezTo>
                      <a:pt x="1977" y="552"/>
                      <a:pt x="2313" y="1802"/>
                      <a:pt x="2313" y="1802"/>
                    </a:cubicBezTo>
                    <a:cubicBezTo>
                      <a:pt x="2313" y="1130"/>
                      <a:pt x="2151" y="686"/>
                      <a:pt x="1936" y="404"/>
                    </a:cubicBezTo>
                    <a:cubicBezTo>
                      <a:pt x="1748" y="135"/>
                      <a:pt x="1456" y="1"/>
                      <a:pt x="1163" y="1"/>
                    </a:cubicBez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 defTabSz="2437790"/>
                <a:endParaRPr sz="3732" dirty="0"/>
              </a:p>
            </p:txBody>
          </p:sp>
        </p:grpSp>
      </p:grpSp>
      <p:sp>
        <p:nvSpPr>
          <p:cNvPr id="425" name="Google Shape;425;p36"/>
          <p:cNvSpPr/>
          <p:nvPr/>
        </p:nvSpPr>
        <p:spPr>
          <a:xfrm>
            <a:off x="14312139" y="7020091"/>
            <a:ext cx="198348" cy="5432985"/>
          </a:xfrm>
          <a:prstGeom prst="roundRect">
            <a:avLst>
              <a:gd name="adj" fmla="val 16667"/>
            </a:avLst>
          </a:prstGeom>
          <a:solidFill>
            <a:schemeClr val="accent6">
              <a:lumMod val="10000"/>
            </a:scheme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 dirty="0"/>
          </a:p>
        </p:txBody>
      </p:sp>
      <p:sp>
        <p:nvSpPr>
          <p:cNvPr id="426" name="Google Shape;426;p36"/>
          <p:cNvSpPr/>
          <p:nvPr/>
        </p:nvSpPr>
        <p:spPr>
          <a:xfrm>
            <a:off x="20695743" y="7020091"/>
            <a:ext cx="198348" cy="5432985"/>
          </a:xfrm>
          <a:prstGeom prst="roundRect">
            <a:avLst>
              <a:gd name="adj" fmla="val 16667"/>
            </a:avLst>
          </a:prstGeom>
          <a:solidFill>
            <a:schemeClr val="accent6">
              <a:lumMod val="10000"/>
            </a:scheme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 dirty="0"/>
          </a:p>
        </p:txBody>
      </p:sp>
      <p:sp>
        <p:nvSpPr>
          <p:cNvPr id="427" name="Google Shape;427;p36"/>
          <p:cNvSpPr/>
          <p:nvPr/>
        </p:nvSpPr>
        <p:spPr>
          <a:xfrm>
            <a:off x="11859311" y="4137898"/>
            <a:ext cx="11308254" cy="5432985"/>
          </a:xfrm>
          <a:prstGeom prst="roundRect">
            <a:avLst>
              <a:gd name="adj" fmla="val 7713"/>
            </a:avLst>
          </a:prstGeom>
          <a:solidFill>
            <a:schemeClr val="accent6">
              <a:lumMod val="10000"/>
            </a:scheme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 dirty="0"/>
          </a:p>
        </p:txBody>
      </p:sp>
      <p:sp>
        <p:nvSpPr>
          <p:cNvPr id="428" name="Google Shape;428;p36"/>
          <p:cNvSpPr/>
          <p:nvPr/>
        </p:nvSpPr>
        <p:spPr>
          <a:xfrm>
            <a:off x="12031466" y="4289069"/>
            <a:ext cx="10949948" cy="5137862"/>
          </a:xfrm>
          <a:prstGeom prst="roundRect">
            <a:avLst>
              <a:gd name="adj" fmla="val 7713"/>
            </a:avLst>
          </a:prstGeom>
          <a:solidFill>
            <a:schemeClr val="accent6">
              <a:lumMod val="90000"/>
            </a:scheme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 dirty="0"/>
          </a:p>
        </p:txBody>
      </p:sp>
      <p:grpSp>
        <p:nvGrpSpPr>
          <p:cNvPr id="429" name="Google Shape;429;p36"/>
          <p:cNvGrpSpPr/>
          <p:nvPr/>
        </p:nvGrpSpPr>
        <p:grpSpPr>
          <a:xfrm>
            <a:off x="4365796" y="6699907"/>
            <a:ext cx="3863626" cy="5741952"/>
            <a:chOff x="1285725" y="3740925"/>
            <a:chExt cx="910725" cy="1353650"/>
          </a:xfrm>
        </p:grpSpPr>
        <p:sp>
          <p:nvSpPr>
            <p:cNvPr id="430" name="Google Shape;430;p36"/>
            <p:cNvSpPr/>
            <p:nvPr/>
          </p:nvSpPr>
          <p:spPr>
            <a:xfrm>
              <a:off x="1360000" y="3752000"/>
              <a:ext cx="359600" cy="411375"/>
            </a:xfrm>
            <a:custGeom>
              <a:avLst/>
              <a:gdLst/>
              <a:ahLst/>
              <a:cxnLst/>
              <a:rect l="l" t="t" r="r" b="b"/>
              <a:pathLst>
                <a:path w="14384" h="16455" extrusionOk="0">
                  <a:moveTo>
                    <a:pt x="10203" y="1305"/>
                  </a:moveTo>
                  <a:cubicBezTo>
                    <a:pt x="10203" y="1305"/>
                    <a:pt x="7528" y="1"/>
                    <a:pt x="6399" y="2918"/>
                  </a:cubicBezTo>
                  <a:cubicBezTo>
                    <a:pt x="5283" y="5862"/>
                    <a:pt x="807" y="5942"/>
                    <a:pt x="484" y="9962"/>
                  </a:cubicBezTo>
                  <a:cubicBezTo>
                    <a:pt x="0" y="16226"/>
                    <a:pt x="11896" y="16454"/>
                    <a:pt x="13147" y="12260"/>
                  </a:cubicBezTo>
                  <a:cubicBezTo>
                    <a:pt x="14383" y="8080"/>
                    <a:pt x="12044" y="8496"/>
                    <a:pt x="12811" y="4907"/>
                  </a:cubicBezTo>
                  <a:cubicBezTo>
                    <a:pt x="13254" y="2689"/>
                    <a:pt x="12448" y="1076"/>
                    <a:pt x="10203" y="1305"/>
                  </a:cubicBezTo>
                  <a:close/>
                </a:path>
              </a:pathLst>
            </a:custGeom>
            <a:solidFill>
              <a:schemeClr val="accent6">
                <a:lumMod val="25000"/>
              </a:scheme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1747800" y="3740925"/>
              <a:ext cx="188550" cy="177450"/>
            </a:xfrm>
            <a:custGeom>
              <a:avLst/>
              <a:gdLst/>
              <a:ahLst/>
              <a:cxnLst/>
              <a:rect l="l" t="t" r="r" b="b"/>
              <a:pathLst>
                <a:path w="7542" h="7098" extrusionOk="0">
                  <a:moveTo>
                    <a:pt x="5498" y="1519"/>
                  </a:moveTo>
                  <a:cubicBezTo>
                    <a:pt x="5498" y="1519"/>
                    <a:pt x="2635" y="0"/>
                    <a:pt x="1412" y="1923"/>
                  </a:cubicBezTo>
                  <a:cubicBezTo>
                    <a:pt x="0" y="4140"/>
                    <a:pt x="1694" y="5848"/>
                    <a:pt x="4168" y="5848"/>
                  </a:cubicBezTo>
                  <a:cubicBezTo>
                    <a:pt x="6641" y="5848"/>
                    <a:pt x="6009" y="7098"/>
                    <a:pt x="6009" y="7098"/>
                  </a:cubicBezTo>
                  <a:cubicBezTo>
                    <a:pt x="6009" y="7098"/>
                    <a:pt x="7541" y="6668"/>
                    <a:pt x="7541" y="4719"/>
                  </a:cubicBezTo>
                  <a:cubicBezTo>
                    <a:pt x="7541" y="2756"/>
                    <a:pt x="6869" y="1519"/>
                    <a:pt x="5498" y="1519"/>
                  </a:cubicBezTo>
                  <a:close/>
                </a:path>
              </a:pathLst>
            </a:custGeom>
            <a:solidFill>
              <a:schemeClr val="accent6">
                <a:lumMod val="25000"/>
              </a:scheme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1785425" y="3808675"/>
              <a:ext cx="156300" cy="241775"/>
            </a:xfrm>
            <a:custGeom>
              <a:avLst/>
              <a:gdLst/>
              <a:ahLst/>
              <a:cxnLst/>
              <a:rect l="l" t="t" r="r" b="b"/>
              <a:pathLst>
                <a:path w="6252" h="9671" extrusionOk="0">
                  <a:moveTo>
                    <a:pt x="1494" y="0"/>
                  </a:moveTo>
                  <a:cubicBezTo>
                    <a:pt x="574" y="0"/>
                    <a:pt x="176" y="467"/>
                    <a:pt x="176" y="1027"/>
                  </a:cubicBezTo>
                  <a:cubicBezTo>
                    <a:pt x="176" y="1027"/>
                    <a:pt x="1" y="1901"/>
                    <a:pt x="176" y="3527"/>
                  </a:cubicBezTo>
                  <a:cubicBezTo>
                    <a:pt x="337" y="5154"/>
                    <a:pt x="1829" y="5329"/>
                    <a:pt x="1829" y="5329"/>
                  </a:cubicBezTo>
                  <a:cubicBezTo>
                    <a:pt x="1829" y="5329"/>
                    <a:pt x="2152" y="6202"/>
                    <a:pt x="1197" y="6565"/>
                  </a:cubicBezTo>
                  <a:cubicBezTo>
                    <a:pt x="1023" y="6633"/>
                    <a:pt x="821" y="6686"/>
                    <a:pt x="619" y="6754"/>
                  </a:cubicBezTo>
                  <a:lnTo>
                    <a:pt x="3617" y="9671"/>
                  </a:lnTo>
                  <a:lnTo>
                    <a:pt x="6252" y="6364"/>
                  </a:lnTo>
                  <a:cubicBezTo>
                    <a:pt x="6010" y="6350"/>
                    <a:pt x="5781" y="6323"/>
                    <a:pt x="5633" y="6229"/>
                  </a:cubicBezTo>
                  <a:cubicBezTo>
                    <a:pt x="4706" y="5813"/>
                    <a:pt x="4612" y="4186"/>
                    <a:pt x="4961" y="3205"/>
                  </a:cubicBezTo>
                  <a:cubicBezTo>
                    <a:pt x="5311" y="2250"/>
                    <a:pt x="5109" y="1592"/>
                    <a:pt x="4518" y="1592"/>
                  </a:cubicBezTo>
                  <a:cubicBezTo>
                    <a:pt x="3940" y="1592"/>
                    <a:pt x="3832" y="2197"/>
                    <a:pt x="3832" y="2197"/>
                  </a:cubicBezTo>
                  <a:cubicBezTo>
                    <a:pt x="3832" y="2197"/>
                    <a:pt x="3267" y="1363"/>
                    <a:pt x="3550" y="503"/>
                  </a:cubicBezTo>
                  <a:cubicBezTo>
                    <a:pt x="2687" y="146"/>
                    <a:pt x="2009" y="0"/>
                    <a:pt x="1494" y="0"/>
                  </a:cubicBezTo>
                  <a:close/>
                </a:path>
              </a:pathLst>
            </a:custGeom>
            <a:solidFill>
              <a:srgbClr val="F2929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1632525" y="3965750"/>
              <a:ext cx="563925" cy="376725"/>
            </a:xfrm>
            <a:custGeom>
              <a:avLst/>
              <a:gdLst/>
              <a:ahLst/>
              <a:cxnLst/>
              <a:rect l="l" t="t" r="r" b="b"/>
              <a:pathLst>
                <a:path w="22557" h="15069" extrusionOk="0">
                  <a:moveTo>
                    <a:pt x="17301" y="2258"/>
                  </a:moveTo>
                  <a:cubicBezTo>
                    <a:pt x="15647" y="0"/>
                    <a:pt x="13564" y="175"/>
                    <a:pt x="12368" y="67"/>
                  </a:cubicBezTo>
                  <a:lnTo>
                    <a:pt x="9733" y="3401"/>
                  </a:lnTo>
                  <a:lnTo>
                    <a:pt x="6749" y="471"/>
                  </a:lnTo>
                  <a:cubicBezTo>
                    <a:pt x="5808" y="726"/>
                    <a:pt x="4544" y="1022"/>
                    <a:pt x="3052" y="3172"/>
                  </a:cubicBezTo>
                  <a:cubicBezTo>
                    <a:pt x="1896" y="5122"/>
                    <a:pt x="1" y="9490"/>
                    <a:pt x="1" y="9490"/>
                  </a:cubicBezTo>
                  <a:lnTo>
                    <a:pt x="2730" y="10687"/>
                  </a:lnTo>
                  <a:lnTo>
                    <a:pt x="4773" y="7030"/>
                  </a:lnTo>
                  <a:lnTo>
                    <a:pt x="5687" y="15069"/>
                  </a:lnTo>
                  <a:lnTo>
                    <a:pt x="16104" y="15069"/>
                  </a:lnTo>
                  <a:lnTo>
                    <a:pt x="15715" y="6788"/>
                  </a:lnTo>
                  <a:cubicBezTo>
                    <a:pt x="15715" y="6788"/>
                    <a:pt x="18887" y="13308"/>
                    <a:pt x="20715" y="12434"/>
                  </a:cubicBezTo>
                  <a:cubicBezTo>
                    <a:pt x="22557" y="11601"/>
                    <a:pt x="19277" y="4987"/>
                    <a:pt x="17301" y="2258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1744775" y="4343475"/>
              <a:ext cx="304500" cy="751100"/>
            </a:xfrm>
            <a:custGeom>
              <a:avLst/>
              <a:gdLst/>
              <a:ahLst/>
              <a:cxnLst/>
              <a:rect l="l" t="t" r="r" b="b"/>
              <a:pathLst>
                <a:path w="12180" h="30044" extrusionOk="0">
                  <a:moveTo>
                    <a:pt x="1183" y="0"/>
                  </a:moveTo>
                  <a:cubicBezTo>
                    <a:pt x="1183" y="0"/>
                    <a:pt x="0" y="14746"/>
                    <a:pt x="915" y="20123"/>
                  </a:cubicBezTo>
                  <a:cubicBezTo>
                    <a:pt x="1815" y="25500"/>
                    <a:pt x="2796" y="30043"/>
                    <a:pt x="2796" y="30043"/>
                  </a:cubicBezTo>
                  <a:lnTo>
                    <a:pt x="5807" y="30043"/>
                  </a:lnTo>
                  <a:cubicBezTo>
                    <a:pt x="5807" y="30043"/>
                    <a:pt x="3939" y="13456"/>
                    <a:pt x="6103" y="4705"/>
                  </a:cubicBezTo>
                  <a:cubicBezTo>
                    <a:pt x="8456" y="26979"/>
                    <a:pt x="9356" y="30043"/>
                    <a:pt x="9356" y="30043"/>
                  </a:cubicBezTo>
                  <a:lnTo>
                    <a:pt x="12179" y="30043"/>
                  </a:lnTo>
                  <a:lnTo>
                    <a:pt x="11574" y="0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1303200" y="3838625"/>
              <a:ext cx="418750" cy="503850"/>
            </a:xfrm>
            <a:custGeom>
              <a:avLst/>
              <a:gdLst/>
              <a:ahLst/>
              <a:cxnLst/>
              <a:rect l="l" t="t" r="r" b="b"/>
              <a:pathLst>
                <a:path w="16750" h="20154" extrusionOk="0">
                  <a:moveTo>
                    <a:pt x="12039" y="0"/>
                  </a:moveTo>
                  <a:cubicBezTo>
                    <a:pt x="11576" y="0"/>
                    <a:pt x="11129" y="229"/>
                    <a:pt x="10875" y="649"/>
                  </a:cubicBezTo>
                  <a:cubicBezTo>
                    <a:pt x="10700" y="905"/>
                    <a:pt x="10485" y="1120"/>
                    <a:pt x="10203" y="1200"/>
                  </a:cubicBezTo>
                  <a:cubicBezTo>
                    <a:pt x="10059" y="1103"/>
                    <a:pt x="9927" y="1061"/>
                    <a:pt x="9812" y="1061"/>
                  </a:cubicBezTo>
                  <a:cubicBezTo>
                    <a:pt x="9232" y="1061"/>
                    <a:pt x="9068" y="2130"/>
                    <a:pt x="9719" y="2477"/>
                  </a:cubicBezTo>
                  <a:lnTo>
                    <a:pt x="9719" y="2666"/>
                  </a:lnTo>
                  <a:cubicBezTo>
                    <a:pt x="9759" y="4561"/>
                    <a:pt x="8536" y="6255"/>
                    <a:pt x="6708" y="6765"/>
                  </a:cubicBezTo>
                  <a:cubicBezTo>
                    <a:pt x="5525" y="7088"/>
                    <a:pt x="4436" y="8056"/>
                    <a:pt x="4114" y="9440"/>
                  </a:cubicBezTo>
                  <a:cubicBezTo>
                    <a:pt x="820" y="15395"/>
                    <a:pt x="0" y="15718"/>
                    <a:pt x="1197" y="16699"/>
                  </a:cubicBezTo>
                  <a:cubicBezTo>
                    <a:pt x="1370" y="16842"/>
                    <a:pt x="1555" y="16908"/>
                    <a:pt x="1748" y="16908"/>
                  </a:cubicBezTo>
                  <a:cubicBezTo>
                    <a:pt x="3659" y="16908"/>
                    <a:pt x="6385" y="10556"/>
                    <a:pt x="6385" y="10556"/>
                  </a:cubicBezTo>
                  <a:lnTo>
                    <a:pt x="6385" y="10556"/>
                  </a:lnTo>
                  <a:lnTo>
                    <a:pt x="5512" y="20154"/>
                  </a:lnTo>
                  <a:lnTo>
                    <a:pt x="13160" y="20154"/>
                  </a:lnTo>
                  <a:lnTo>
                    <a:pt x="14249" y="15046"/>
                  </a:lnTo>
                  <a:cubicBezTo>
                    <a:pt x="14249" y="15046"/>
                    <a:pt x="16118" y="13661"/>
                    <a:pt x="16749" y="12048"/>
                  </a:cubicBezTo>
                  <a:cubicBezTo>
                    <a:pt x="16749" y="8441"/>
                    <a:pt x="15171" y="6287"/>
                    <a:pt x="13538" y="6287"/>
                  </a:cubicBezTo>
                  <a:cubicBezTo>
                    <a:pt x="13479" y="6287"/>
                    <a:pt x="13421" y="6289"/>
                    <a:pt x="13362" y="6295"/>
                  </a:cubicBezTo>
                  <a:cubicBezTo>
                    <a:pt x="13134" y="6318"/>
                    <a:pt x="12935" y="6331"/>
                    <a:pt x="12763" y="6331"/>
                  </a:cubicBezTo>
                  <a:cubicBezTo>
                    <a:pt x="11657" y="6331"/>
                    <a:pt x="11644" y="5832"/>
                    <a:pt x="11924" y="4668"/>
                  </a:cubicBezTo>
                  <a:lnTo>
                    <a:pt x="11924" y="4668"/>
                  </a:lnTo>
                  <a:cubicBezTo>
                    <a:pt x="12028" y="4700"/>
                    <a:pt x="12138" y="4715"/>
                    <a:pt x="12251" y="4715"/>
                  </a:cubicBezTo>
                  <a:cubicBezTo>
                    <a:pt x="12968" y="4715"/>
                    <a:pt x="13814" y="4095"/>
                    <a:pt x="14209" y="2934"/>
                  </a:cubicBezTo>
                  <a:cubicBezTo>
                    <a:pt x="14639" y="1590"/>
                    <a:pt x="14424" y="595"/>
                    <a:pt x="14424" y="595"/>
                  </a:cubicBezTo>
                  <a:cubicBezTo>
                    <a:pt x="13738" y="528"/>
                    <a:pt x="13066" y="313"/>
                    <a:pt x="12555" y="98"/>
                  </a:cubicBezTo>
                  <a:cubicBezTo>
                    <a:pt x="12387" y="32"/>
                    <a:pt x="12212" y="0"/>
                    <a:pt x="12039" y="0"/>
                  </a:cubicBezTo>
                  <a:close/>
                </a:path>
              </a:pathLst>
            </a:custGeom>
            <a:solidFill>
              <a:srgbClr val="F2929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1398650" y="4343475"/>
              <a:ext cx="335400" cy="751100"/>
            </a:xfrm>
            <a:custGeom>
              <a:avLst/>
              <a:gdLst/>
              <a:ahLst/>
              <a:cxnLst/>
              <a:rect l="l" t="t" r="r" b="b"/>
              <a:pathLst>
                <a:path w="13416" h="30044" extrusionOk="0">
                  <a:moveTo>
                    <a:pt x="9342" y="0"/>
                  </a:moveTo>
                  <a:lnTo>
                    <a:pt x="1694" y="0"/>
                  </a:lnTo>
                  <a:cubicBezTo>
                    <a:pt x="1694" y="0"/>
                    <a:pt x="0" y="3361"/>
                    <a:pt x="457" y="10673"/>
                  </a:cubicBezTo>
                  <a:cubicBezTo>
                    <a:pt x="901" y="17999"/>
                    <a:pt x="2366" y="30043"/>
                    <a:pt x="2366" y="30043"/>
                  </a:cubicBezTo>
                  <a:lnTo>
                    <a:pt x="4019" y="30043"/>
                  </a:lnTo>
                  <a:lnTo>
                    <a:pt x="5619" y="3388"/>
                  </a:lnTo>
                  <a:cubicBezTo>
                    <a:pt x="5619" y="3388"/>
                    <a:pt x="9342" y="15754"/>
                    <a:pt x="9342" y="18550"/>
                  </a:cubicBezTo>
                  <a:lnTo>
                    <a:pt x="9342" y="30043"/>
                  </a:lnTo>
                  <a:lnTo>
                    <a:pt x="10942" y="30043"/>
                  </a:lnTo>
                  <a:cubicBezTo>
                    <a:pt x="10942" y="30043"/>
                    <a:pt x="11574" y="25406"/>
                    <a:pt x="12488" y="18833"/>
                  </a:cubicBezTo>
                  <a:cubicBezTo>
                    <a:pt x="13415" y="12246"/>
                    <a:pt x="10996" y="2352"/>
                    <a:pt x="934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1532400" y="3927425"/>
              <a:ext cx="88050" cy="96825"/>
            </a:xfrm>
            <a:custGeom>
              <a:avLst/>
              <a:gdLst/>
              <a:ahLst/>
              <a:cxnLst/>
              <a:rect l="l" t="t" r="r" b="b"/>
              <a:pathLst>
                <a:path w="3522" h="3873" extrusionOk="0">
                  <a:moveTo>
                    <a:pt x="3428" y="3872"/>
                  </a:moveTo>
                  <a:lnTo>
                    <a:pt x="3522" y="2797"/>
                  </a:lnTo>
                  <a:cubicBezTo>
                    <a:pt x="2500" y="2756"/>
                    <a:pt x="2500" y="2259"/>
                    <a:pt x="2769" y="1130"/>
                  </a:cubicBezTo>
                  <a:cubicBezTo>
                    <a:pt x="2769" y="1130"/>
                    <a:pt x="1747" y="982"/>
                    <a:pt x="968" y="1"/>
                  </a:cubicBezTo>
                  <a:cubicBezTo>
                    <a:pt x="0" y="3254"/>
                    <a:pt x="3428" y="3872"/>
                    <a:pt x="3428" y="3872"/>
                  </a:cubicBezTo>
                  <a:close/>
                </a:path>
              </a:pathLst>
            </a:custGeom>
            <a:solidFill>
              <a:srgbClr val="F0B0B5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1377800" y="3977175"/>
              <a:ext cx="345500" cy="366325"/>
            </a:xfrm>
            <a:custGeom>
              <a:avLst/>
              <a:gdLst/>
              <a:ahLst/>
              <a:cxnLst/>
              <a:rect l="l" t="t" r="r" b="b"/>
              <a:pathLst>
                <a:path w="13820" h="14653" extrusionOk="0">
                  <a:moveTo>
                    <a:pt x="5189" y="498"/>
                  </a:moveTo>
                  <a:cubicBezTo>
                    <a:pt x="5189" y="498"/>
                    <a:pt x="1" y="269"/>
                    <a:pt x="485" y="4234"/>
                  </a:cubicBezTo>
                  <a:cubicBezTo>
                    <a:pt x="1479" y="5216"/>
                    <a:pt x="3321" y="5982"/>
                    <a:pt x="3321" y="5982"/>
                  </a:cubicBezTo>
                  <a:lnTo>
                    <a:pt x="2528" y="14652"/>
                  </a:lnTo>
                  <a:lnTo>
                    <a:pt x="10176" y="14652"/>
                  </a:lnTo>
                  <a:cubicBezTo>
                    <a:pt x="10176" y="14652"/>
                    <a:pt x="12300" y="7944"/>
                    <a:pt x="11655" y="5592"/>
                  </a:cubicBezTo>
                  <a:cubicBezTo>
                    <a:pt x="11655" y="5592"/>
                    <a:pt x="12919" y="4853"/>
                    <a:pt x="13819" y="3925"/>
                  </a:cubicBezTo>
                  <a:cubicBezTo>
                    <a:pt x="13523" y="1344"/>
                    <a:pt x="11373" y="0"/>
                    <a:pt x="9424" y="793"/>
                  </a:cubicBezTo>
                  <a:cubicBezTo>
                    <a:pt x="9114" y="4463"/>
                    <a:pt x="5189" y="4423"/>
                    <a:pt x="5189" y="498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1433250" y="4010425"/>
              <a:ext cx="313575" cy="452375"/>
            </a:xfrm>
            <a:custGeom>
              <a:avLst/>
              <a:gdLst/>
              <a:ahLst/>
              <a:cxnLst/>
              <a:rect l="l" t="t" r="r" b="b"/>
              <a:pathLst>
                <a:path w="12543" h="18095" extrusionOk="0">
                  <a:moveTo>
                    <a:pt x="1" y="1"/>
                  </a:moveTo>
                  <a:lnTo>
                    <a:pt x="1" y="15742"/>
                  </a:lnTo>
                  <a:lnTo>
                    <a:pt x="12542" y="18094"/>
                  </a:lnTo>
                  <a:lnTo>
                    <a:pt x="12542" y="20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1746800" y="4010425"/>
              <a:ext cx="313900" cy="452375"/>
            </a:xfrm>
            <a:custGeom>
              <a:avLst/>
              <a:gdLst/>
              <a:ahLst/>
              <a:cxnLst/>
              <a:rect l="l" t="t" r="r" b="b"/>
              <a:pathLst>
                <a:path w="12556" h="18095" extrusionOk="0">
                  <a:moveTo>
                    <a:pt x="12555" y="1"/>
                  </a:moveTo>
                  <a:lnTo>
                    <a:pt x="0" y="2098"/>
                  </a:lnTo>
                  <a:lnTo>
                    <a:pt x="0" y="18094"/>
                  </a:lnTo>
                  <a:lnTo>
                    <a:pt x="12555" y="15742"/>
                  </a:lnTo>
                  <a:lnTo>
                    <a:pt x="1255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1458450" y="4033950"/>
              <a:ext cx="288375" cy="353225"/>
            </a:xfrm>
            <a:custGeom>
              <a:avLst/>
              <a:gdLst/>
              <a:ahLst/>
              <a:cxnLst/>
              <a:rect l="l" t="t" r="r" b="b"/>
              <a:pathLst>
                <a:path w="11535" h="14129" extrusionOk="0">
                  <a:moveTo>
                    <a:pt x="1" y="1"/>
                  </a:moveTo>
                  <a:lnTo>
                    <a:pt x="1" y="11897"/>
                  </a:lnTo>
                  <a:lnTo>
                    <a:pt x="11534" y="14129"/>
                  </a:lnTo>
                  <a:lnTo>
                    <a:pt x="11534" y="2219"/>
                  </a:lnTo>
                  <a:close/>
                </a:path>
              </a:pathLst>
            </a:custGeom>
            <a:solidFill>
              <a:srgbClr val="304F9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1746800" y="4033950"/>
              <a:ext cx="289025" cy="353225"/>
            </a:xfrm>
            <a:custGeom>
              <a:avLst/>
              <a:gdLst/>
              <a:ahLst/>
              <a:cxnLst/>
              <a:rect l="l" t="t" r="r" b="b"/>
              <a:pathLst>
                <a:path w="11561" h="14129" extrusionOk="0">
                  <a:moveTo>
                    <a:pt x="0" y="2219"/>
                  </a:moveTo>
                  <a:lnTo>
                    <a:pt x="0" y="14129"/>
                  </a:lnTo>
                  <a:lnTo>
                    <a:pt x="11560" y="11897"/>
                  </a:lnTo>
                  <a:lnTo>
                    <a:pt x="11560" y="1"/>
                  </a:lnTo>
                  <a:close/>
                </a:path>
              </a:pathLst>
            </a:custGeom>
            <a:solidFill>
              <a:srgbClr val="304F9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1746800" y="4411350"/>
              <a:ext cx="4375" cy="28250"/>
            </a:xfrm>
            <a:custGeom>
              <a:avLst/>
              <a:gdLst/>
              <a:ahLst/>
              <a:cxnLst/>
              <a:rect l="l" t="t" r="r" b="b"/>
              <a:pathLst>
                <a:path w="175" h="1130" extrusionOk="0">
                  <a:moveTo>
                    <a:pt x="0" y="0"/>
                  </a:moveTo>
                  <a:lnTo>
                    <a:pt x="0" y="1130"/>
                  </a:lnTo>
                  <a:lnTo>
                    <a:pt x="175" y="1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AD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1913800" y="4343800"/>
              <a:ext cx="75975" cy="66575"/>
            </a:xfrm>
            <a:custGeom>
              <a:avLst/>
              <a:gdLst/>
              <a:ahLst/>
              <a:cxnLst/>
              <a:rect l="l" t="t" r="r" b="b"/>
              <a:pathLst>
                <a:path w="3039" h="2663" extrusionOk="0">
                  <a:moveTo>
                    <a:pt x="2515" y="1"/>
                  </a:moveTo>
                  <a:lnTo>
                    <a:pt x="1" y="1183"/>
                  </a:lnTo>
                  <a:lnTo>
                    <a:pt x="28" y="2662"/>
                  </a:lnTo>
                  <a:lnTo>
                    <a:pt x="3039" y="2124"/>
                  </a:lnTo>
                  <a:cubicBezTo>
                    <a:pt x="2837" y="1385"/>
                    <a:pt x="2662" y="673"/>
                    <a:pt x="251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1815000" y="4377075"/>
              <a:ext cx="88750" cy="50775"/>
            </a:xfrm>
            <a:custGeom>
              <a:avLst/>
              <a:gdLst/>
              <a:ahLst/>
              <a:cxnLst/>
              <a:rect l="l" t="t" r="r" b="b"/>
              <a:pathLst>
                <a:path w="3550" h="2031" extrusionOk="0">
                  <a:moveTo>
                    <a:pt x="3509" y="0"/>
                  </a:moveTo>
                  <a:lnTo>
                    <a:pt x="1" y="968"/>
                  </a:lnTo>
                  <a:lnTo>
                    <a:pt x="1" y="2030"/>
                  </a:lnTo>
                  <a:lnTo>
                    <a:pt x="3550" y="1398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1987750" y="4316290"/>
              <a:ext cx="47725" cy="77650"/>
            </a:xfrm>
            <a:custGeom>
              <a:avLst/>
              <a:gdLst/>
              <a:ahLst/>
              <a:cxnLst/>
              <a:rect l="l" t="t" r="r" b="b"/>
              <a:pathLst>
                <a:path w="1909" h="3106" extrusionOk="0">
                  <a:moveTo>
                    <a:pt x="1909" y="0"/>
                  </a:moveTo>
                  <a:lnTo>
                    <a:pt x="0" y="887"/>
                  </a:lnTo>
                  <a:cubicBezTo>
                    <a:pt x="148" y="1600"/>
                    <a:pt x="336" y="2339"/>
                    <a:pt x="538" y="3105"/>
                  </a:cubicBezTo>
                  <a:lnTo>
                    <a:pt x="1909" y="2877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1964960" y="4174417"/>
              <a:ext cx="69582" cy="80008"/>
            </a:xfrm>
            <a:custGeom>
              <a:avLst/>
              <a:gdLst/>
              <a:ahLst/>
              <a:cxnLst/>
              <a:rect l="l" t="t" r="r" b="b"/>
              <a:pathLst>
                <a:path w="2770" h="3200" extrusionOk="0">
                  <a:moveTo>
                    <a:pt x="2770" y="1"/>
                  </a:moveTo>
                  <a:lnTo>
                    <a:pt x="1" y="807"/>
                  </a:lnTo>
                  <a:cubicBezTo>
                    <a:pt x="55" y="1547"/>
                    <a:pt x="122" y="2340"/>
                    <a:pt x="229" y="3200"/>
                  </a:cubicBezTo>
                  <a:lnTo>
                    <a:pt x="2770" y="1829"/>
                  </a:lnTo>
                  <a:lnTo>
                    <a:pt x="2770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1972990" y="4232225"/>
              <a:ext cx="61850" cy="96475"/>
            </a:xfrm>
            <a:custGeom>
              <a:avLst/>
              <a:gdLst/>
              <a:ahLst/>
              <a:cxnLst/>
              <a:rect l="l" t="t" r="r" b="b"/>
              <a:pathLst>
                <a:path w="2474" h="3859" extrusionOk="0">
                  <a:moveTo>
                    <a:pt x="2474" y="1"/>
                  </a:moveTo>
                  <a:lnTo>
                    <a:pt x="1" y="1318"/>
                  </a:lnTo>
                  <a:cubicBezTo>
                    <a:pt x="122" y="2111"/>
                    <a:pt x="269" y="2971"/>
                    <a:pt x="458" y="3859"/>
                  </a:cubicBezTo>
                  <a:lnTo>
                    <a:pt x="2474" y="2931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1815000" y="4147550"/>
              <a:ext cx="84725" cy="80325"/>
            </a:xfrm>
            <a:custGeom>
              <a:avLst/>
              <a:gdLst/>
              <a:ahLst/>
              <a:cxnLst/>
              <a:rect l="l" t="t" r="r" b="b"/>
              <a:pathLst>
                <a:path w="3389" h="3213" extrusionOk="0">
                  <a:moveTo>
                    <a:pt x="3335" y="0"/>
                  </a:moveTo>
                  <a:lnTo>
                    <a:pt x="1695" y="296"/>
                  </a:lnTo>
                  <a:cubicBezTo>
                    <a:pt x="1600" y="1183"/>
                    <a:pt x="888" y="2003"/>
                    <a:pt x="1" y="2272"/>
                  </a:cubicBezTo>
                  <a:lnTo>
                    <a:pt x="1" y="3213"/>
                  </a:lnTo>
                  <a:lnTo>
                    <a:pt x="3388" y="2245"/>
                  </a:lnTo>
                  <a:lnTo>
                    <a:pt x="333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1746800" y="4355900"/>
              <a:ext cx="57150" cy="83025"/>
            </a:xfrm>
            <a:custGeom>
              <a:avLst/>
              <a:gdLst/>
              <a:ahLst/>
              <a:cxnLst/>
              <a:rect l="l" t="t" r="r" b="b"/>
              <a:pathLst>
                <a:path w="2286" h="3321" extrusionOk="0">
                  <a:moveTo>
                    <a:pt x="2285" y="0"/>
                  </a:moveTo>
                  <a:lnTo>
                    <a:pt x="0" y="1237"/>
                  </a:lnTo>
                  <a:lnTo>
                    <a:pt x="0" y="2218"/>
                  </a:lnTo>
                  <a:lnTo>
                    <a:pt x="175" y="3321"/>
                  </a:lnTo>
                  <a:lnTo>
                    <a:pt x="2285" y="2944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1815004" y="4259484"/>
              <a:ext cx="86075" cy="80011"/>
            </a:xfrm>
            <a:custGeom>
              <a:avLst/>
              <a:gdLst/>
              <a:ahLst/>
              <a:cxnLst/>
              <a:rect l="l" t="t" r="r" b="b"/>
              <a:pathLst>
                <a:path w="3443" h="3146" extrusionOk="0">
                  <a:moveTo>
                    <a:pt x="3429" y="0"/>
                  </a:moveTo>
                  <a:lnTo>
                    <a:pt x="1" y="1345"/>
                  </a:lnTo>
                  <a:lnTo>
                    <a:pt x="1" y="3146"/>
                  </a:lnTo>
                  <a:lnTo>
                    <a:pt x="3442" y="1304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1746800" y="4074275"/>
              <a:ext cx="57150" cy="84050"/>
            </a:xfrm>
            <a:custGeom>
              <a:avLst/>
              <a:gdLst/>
              <a:ahLst/>
              <a:cxnLst/>
              <a:rect l="l" t="t" r="r" b="b"/>
              <a:pathLst>
                <a:path w="2286" h="3362" extrusionOk="0">
                  <a:moveTo>
                    <a:pt x="2285" y="1"/>
                  </a:moveTo>
                  <a:lnTo>
                    <a:pt x="0" y="404"/>
                  </a:lnTo>
                  <a:lnTo>
                    <a:pt x="0" y="3227"/>
                  </a:lnTo>
                  <a:lnTo>
                    <a:pt x="605" y="3361"/>
                  </a:lnTo>
                  <a:cubicBezTo>
                    <a:pt x="739" y="2501"/>
                    <a:pt x="1438" y="1708"/>
                    <a:pt x="2285" y="1453"/>
                  </a:cubicBezTo>
                  <a:lnTo>
                    <a:pt x="228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815000" y="4058150"/>
              <a:ext cx="83375" cy="85725"/>
            </a:xfrm>
            <a:custGeom>
              <a:avLst/>
              <a:gdLst/>
              <a:ahLst/>
              <a:cxnLst/>
              <a:rect l="l" t="t" r="r" b="b"/>
              <a:pathLst>
                <a:path w="3335" h="3429" extrusionOk="0">
                  <a:moveTo>
                    <a:pt x="3281" y="1"/>
                  </a:moveTo>
                  <a:lnTo>
                    <a:pt x="1" y="579"/>
                  </a:lnTo>
                  <a:lnTo>
                    <a:pt x="1" y="2030"/>
                  </a:lnTo>
                  <a:cubicBezTo>
                    <a:pt x="31" y="2029"/>
                    <a:pt x="60" y="2028"/>
                    <a:pt x="90" y="2028"/>
                  </a:cubicBezTo>
                  <a:cubicBezTo>
                    <a:pt x="935" y="2028"/>
                    <a:pt x="1604" y="2584"/>
                    <a:pt x="1695" y="3428"/>
                  </a:cubicBezTo>
                  <a:lnTo>
                    <a:pt x="3335" y="3146"/>
                  </a:lnTo>
                  <a:lnTo>
                    <a:pt x="328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963915" y="4033950"/>
              <a:ext cx="70925" cy="91100"/>
            </a:xfrm>
            <a:custGeom>
              <a:avLst/>
              <a:gdLst/>
              <a:ahLst/>
              <a:cxnLst/>
              <a:rect l="l" t="t" r="r" b="b"/>
              <a:pathLst>
                <a:path w="2837" h="3644" extrusionOk="0">
                  <a:moveTo>
                    <a:pt x="2837" y="1"/>
                  </a:moveTo>
                  <a:lnTo>
                    <a:pt x="323" y="431"/>
                  </a:lnTo>
                  <a:cubicBezTo>
                    <a:pt x="202" y="982"/>
                    <a:pt x="28" y="2058"/>
                    <a:pt x="1" y="3644"/>
                  </a:cubicBezTo>
                  <a:lnTo>
                    <a:pt x="2837" y="3133"/>
                  </a:lnTo>
                  <a:lnTo>
                    <a:pt x="283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907115" y="4047035"/>
              <a:ext cx="53475" cy="87725"/>
            </a:xfrm>
            <a:custGeom>
              <a:avLst/>
              <a:gdLst/>
              <a:ahLst/>
              <a:cxnLst/>
              <a:rect l="l" t="t" r="r" b="b"/>
              <a:pathLst>
                <a:path w="2139" h="3509" extrusionOk="0">
                  <a:moveTo>
                    <a:pt x="2138" y="0"/>
                  </a:moveTo>
                  <a:lnTo>
                    <a:pt x="1" y="377"/>
                  </a:lnTo>
                  <a:lnTo>
                    <a:pt x="68" y="3509"/>
                  </a:lnTo>
                  <a:lnTo>
                    <a:pt x="1816" y="3213"/>
                  </a:lnTo>
                  <a:cubicBezTo>
                    <a:pt x="1842" y="1681"/>
                    <a:pt x="2017" y="605"/>
                    <a:pt x="213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815000" y="4213440"/>
              <a:ext cx="85725" cy="68925"/>
            </a:xfrm>
            <a:custGeom>
              <a:avLst/>
              <a:gdLst/>
              <a:ahLst/>
              <a:cxnLst/>
              <a:rect l="l" t="t" r="r" b="b"/>
              <a:pathLst>
                <a:path w="3429" h="2757" extrusionOk="0">
                  <a:moveTo>
                    <a:pt x="3388" y="1"/>
                  </a:moveTo>
                  <a:lnTo>
                    <a:pt x="1" y="996"/>
                  </a:lnTo>
                  <a:lnTo>
                    <a:pt x="1" y="2757"/>
                  </a:lnTo>
                  <a:lnTo>
                    <a:pt x="3429" y="1399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909450" y="4137475"/>
              <a:ext cx="45050" cy="62850"/>
            </a:xfrm>
            <a:custGeom>
              <a:avLst/>
              <a:gdLst/>
              <a:ahLst/>
              <a:cxnLst/>
              <a:rect l="l" t="t" r="r" b="b"/>
              <a:pathLst>
                <a:path w="1802" h="2514" extrusionOk="0">
                  <a:moveTo>
                    <a:pt x="1748" y="0"/>
                  </a:moveTo>
                  <a:lnTo>
                    <a:pt x="0" y="323"/>
                  </a:lnTo>
                  <a:lnTo>
                    <a:pt x="40" y="2514"/>
                  </a:lnTo>
                  <a:lnTo>
                    <a:pt x="1801" y="2003"/>
                  </a:lnTo>
                  <a:cubicBezTo>
                    <a:pt x="1748" y="1250"/>
                    <a:pt x="1734" y="592"/>
                    <a:pt x="1748" y="0"/>
                  </a:cubicBezTo>
                  <a:close/>
                </a:path>
              </a:pathLst>
            </a:custGeom>
            <a:solidFill>
              <a:srgbClr val="DFDBD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910775" y="4197950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883" h="1883" extrusionOk="0">
                  <a:moveTo>
                    <a:pt x="1775" y="1"/>
                  </a:moveTo>
                  <a:lnTo>
                    <a:pt x="1" y="525"/>
                  </a:lnTo>
                  <a:lnTo>
                    <a:pt x="28" y="1883"/>
                  </a:lnTo>
                  <a:lnTo>
                    <a:pt x="1883" y="1143"/>
                  </a:lnTo>
                  <a:cubicBezTo>
                    <a:pt x="1829" y="740"/>
                    <a:pt x="1802" y="364"/>
                    <a:pt x="177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815000" y="4303800"/>
              <a:ext cx="87750" cy="86750"/>
            </a:xfrm>
            <a:custGeom>
              <a:avLst/>
              <a:gdLst/>
              <a:ahLst/>
              <a:cxnLst/>
              <a:rect l="l" t="t" r="r" b="b"/>
              <a:pathLst>
                <a:path w="3510" h="3470" extrusionOk="0">
                  <a:moveTo>
                    <a:pt x="3456" y="1"/>
                  </a:moveTo>
                  <a:lnTo>
                    <a:pt x="1" y="1869"/>
                  </a:lnTo>
                  <a:lnTo>
                    <a:pt x="1" y="3469"/>
                  </a:lnTo>
                  <a:lnTo>
                    <a:pt x="3509" y="2488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rgbClr val="DFDBD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1772000" y="4119800"/>
              <a:ext cx="74950" cy="75325"/>
            </a:xfrm>
            <a:custGeom>
              <a:avLst/>
              <a:gdLst/>
              <a:ahLst/>
              <a:cxnLst/>
              <a:rect l="l" t="t" r="r" b="b"/>
              <a:pathLst>
                <a:path w="2998" h="3013" extrusionOk="0">
                  <a:moveTo>
                    <a:pt x="1754" y="1"/>
                  </a:moveTo>
                  <a:cubicBezTo>
                    <a:pt x="1673" y="1"/>
                    <a:pt x="1590" y="8"/>
                    <a:pt x="1506" y="22"/>
                  </a:cubicBezTo>
                  <a:cubicBezTo>
                    <a:pt x="672" y="169"/>
                    <a:pt x="0" y="949"/>
                    <a:pt x="0" y="1769"/>
                  </a:cubicBezTo>
                  <a:cubicBezTo>
                    <a:pt x="0" y="2504"/>
                    <a:pt x="541" y="3013"/>
                    <a:pt x="1254" y="3013"/>
                  </a:cubicBezTo>
                  <a:cubicBezTo>
                    <a:pt x="1336" y="3013"/>
                    <a:pt x="1420" y="3006"/>
                    <a:pt x="1506" y="2992"/>
                  </a:cubicBezTo>
                  <a:cubicBezTo>
                    <a:pt x="2326" y="2844"/>
                    <a:pt x="2998" y="2078"/>
                    <a:pt x="2998" y="1245"/>
                  </a:cubicBezTo>
                  <a:cubicBezTo>
                    <a:pt x="2998" y="509"/>
                    <a:pt x="2457" y="1"/>
                    <a:pt x="17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1747450" y="4167025"/>
              <a:ext cx="56500" cy="80700"/>
            </a:xfrm>
            <a:custGeom>
              <a:avLst/>
              <a:gdLst/>
              <a:ahLst/>
              <a:cxnLst/>
              <a:rect l="l" t="t" r="r" b="b"/>
              <a:pathLst>
                <a:path w="2260" h="3228" extrusionOk="0">
                  <a:moveTo>
                    <a:pt x="1" y="1"/>
                  </a:moveTo>
                  <a:lnTo>
                    <a:pt x="1" y="3227"/>
                  </a:lnTo>
                  <a:lnTo>
                    <a:pt x="2259" y="2555"/>
                  </a:lnTo>
                  <a:lnTo>
                    <a:pt x="2259" y="1560"/>
                  </a:lnTo>
                  <a:cubicBezTo>
                    <a:pt x="2222" y="1562"/>
                    <a:pt x="2185" y="1564"/>
                    <a:pt x="2149" y="1564"/>
                  </a:cubicBezTo>
                  <a:cubicBezTo>
                    <a:pt x="1300" y="1564"/>
                    <a:pt x="630" y="972"/>
                    <a:pt x="566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1962956" y="4123350"/>
              <a:ext cx="71250" cy="60850"/>
            </a:xfrm>
            <a:custGeom>
              <a:avLst/>
              <a:gdLst/>
              <a:ahLst/>
              <a:cxnLst/>
              <a:rect l="l" t="t" r="r" b="b"/>
              <a:pathLst>
                <a:path w="2850" h="2434" extrusionOk="0">
                  <a:moveTo>
                    <a:pt x="2850" y="0"/>
                  </a:moveTo>
                  <a:lnTo>
                    <a:pt x="0" y="498"/>
                  </a:lnTo>
                  <a:cubicBezTo>
                    <a:pt x="0" y="1076"/>
                    <a:pt x="14" y="1735"/>
                    <a:pt x="41" y="2434"/>
                  </a:cubicBezTo>
                  <a:lnTo>
                    <a:pt x="2850" y="1627"/>
                  </a:lnTo>
                  <a:lnTo>
                    <a:pt x="285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1911450" y="4237275"/>
              <a:ext cx="50100" cy="49425"/>
            </a:xfrm>
            <a:custGeom>
              <a:avLst/>
              <a:gdLst/>
              <a:ahLst/>
              <a:cxnLst/>
              <a:rect l="l" t="t" r="r" b="b"/>
              <a:pathLst>
                <a:path w="2004" h="1977" extrusionOk="0">
                  <a:moveTo>
                    <a:pt x="1883" y="0"/>
                  </a:moveTo>
                  <a:lnTo>
                    <a:pt x="1" y="740"/>
                  </a:lnTo>
                  <a:lnTo>
                    <a:pt x="28" y="1976"/>
                  </a:lnTo>
                  <a:lnTo>
                    <a:pt x="2004" y="914"/>
                  </a:lnTo>
                  <a:cubicBezTo>
                    <a:pt x="1977" y="605"/>
                    <a:pt x="1923" y="296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1911718" y="4270593"/>
              <a:ext cx="62525" cy="91104"/>
            </a:xfrm>
            <a:custGeom>
              <a:avLst/>
              <a:gdLst/>
              <a:ahLst/>
              <a:cxnLst/>
              <a:rect l="l" t="t" r="r" b="b"/>
              <a:pathLst>
                <a:path w="2501" h="3630" extrusionOk="0">
                  <a:moveTo>
                    <a:pt x="2043" y="0"/>
                  </a:moveTo>
                  <a:lnTo>
                    <a:pt x="0" y="1075"/>
                  </a:lnTo>
                  <a:lnTo>
                    <a:pt x="54" y="3629"/>
                  </a:lnTo>
                  <a:lnTo>
                    <a:pt x="2500" y="2500"/>
                  </a:lnTo>
                  <a:cubicBezTo>
                    <a:pt x="2312" y="1613"/>
                    <a:pt x="2164" y="766"/>
                    <a:pt x="204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746800" y="4241650"/>
              <a:ext cx="57150" cy="133775"/>
            </a:xfrm>
            <a:custGeom>
              <a:avLst/>
              <a:gdLst/>
              <a:ahLst/>
              <a:cxnLst/>
              <a:rect l="l" t="t" r="r" b="b"/>
              <a:pathLst>
                <a:path w="2286" h="5351" extrusionOk="0">
                  <a:moveTo>
                    <a:pt x="2285" y="0"/>
                  </a:moveTo>
                  <a:lnTo>
                    <a:pt x="0" y="659"/>
                  </a:lnTo>
                  <a:lnTo>
                    <a:pt x="0" y="5350"/>
                  </a:lnTo>
                  <a:lnTo>
                    <a:pt x="2285" y="4127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746450" y="4044725"/>
              <a:ext cx="288375" cy="384800"/>
            </a:xfrm>
            <a:custGeom>
              <a:avLst/>
              <a:gdLst/>
              <a:ahLst/>
              <a:cxnLst/>
              <a:rect l="l" t="t" r="r" b="b"/>
              <a:pathLst>
                <a:path w="11535" h="15392" extrusionOk="0">
                  <a:moveTo>
                    <a:pt x="2791" y="3001"/>
                  </a:moveTo>
                  <a:cubicBezTo>
                    <a:pt x="3487" y="3001"/>
                    <a:pt x="4020" y="3518"/>
                    <a:pt x="4020" y="4248"/>
                  </a:cubicBezTo>
                  <a:cubicBezTo>
                    <a:pt x="4020" y="5081"/>
                    <a:pt x="3348" y="5847"/>
                    <a:pt x="2528" y="5995"/>
                  </a:cubicBezTo>
                  <a:cubicBezTo>
                    <a:pt x="2432" y="6014"/>
                    <a:pt x="2338" y="6023"/>
                    <a:pt x="2246" y="6023"/>
                  </a:cubicBezTo>
                  <a:cubicBezTo>
                    <a:pt x="1548" y="6023"/>
                    <a:pt x="1022" y="5497"/>
                    <a:pt x="1022" y="4772"/>
                  </a:cubicBezTo>
                  <a:cubicBezTo>
                    <a:pt x="1022" y="3952"/>
                    <a:pt x="1694" y="3172"/>
                    <a:pt x="2528" y="3025"/>
                  </a:cubicBezTo>
                  <a:cubicBezTo>
                    <a:pt x="2618" y="3008"/>
                    <a:pt x="2706" y="3001"/>
                    <a:pt x="2791" y="3001"/>
                  </a:cubicBezTo>
                  <a:close/>
                  <a:moveTo>
                    <a:pt x="8268" y="3737"/>
                  </a:moveTo>
                  <a:cubicBezTo>
                    <a:pt x="8268" y="4302"/>
                    <a:pt x="8281" y="4974"/>
                    <a:pt x="8321" y="5713"/>
                  </a:cubicBezTo>
                  <a:lnTo>
                    <a:pt x="6560" y="6224"/>
                  </a:lnTo>
                  <a:lnTo>
                    <a:pt x="6520" y="4033"/>
                  </a:lnTo>
                  <a:lnTo>
                    <a:pt x="8268" y="3737"/>
                  </a:lnTo>
                  <a:close/>
                  <a:moveTo>
                    <a:pt x="6077" y="4100"/>
                  </a:moveTo>
                  <a:lnTo>
                    <a:pt x="6130" y="6331"/>
                  </a:lnTo>
                  <a:lnTo>
                    <a:pt x="2743" y="7313"/>
                  </a:lnTo>
                  <a:lnTo>
                    <a:pt x="2743" y="6385"/>
                  </a:lnTo>
                  <a:cubicBezTo>
                    <a:pt x="3630" y="6130"/>
                    <a:pt x="4342" y="5296"/>
                    <a:pt x="4437" y="4409"/>
                  </a:cubicBezTo>
                  <a:lnTo>
                    <a:pt x="6077" y="4100"/>
                  </a:lnTo>
                  <a:close/>
                  <a:moveTo>
                    <a:pt x="8348" y="6116"/>
                  </a:moveTo>
                  <a:cubicBezTo>
                    <a:pt x="8389" y="6493"/>
                    <a:pt x="8415" y="6856"/>
                    <a:pt x="8456" y="7259"/>
                  </a:cubicBezTo>
                  <a:lnTo>
                    <a:pt x="6601" y="7998"/>
                  </a:lnTo>
                  <a:lnTo>
                    <a:pt x="6574" y="6640"/>
                  </a:lnTo>
                  <a:lnTo>
                    <a:pt x="8348" y="6116"/>
                  </a:lnTo>
                  <a:close/>
                  <a:moveTo>
                    <a:pt x="6130" y="6761"/>
                  </a:moveTo>
                  <a:lnTo>
                    <a:pt x="6171" y="8173"/>
                  </a:lnTo>
                  <a:lnTo>
                    <a:pt x="2743" y="9517"/>
                  </a:lnTo>
                  <a:lnTo>
                    <a:pt x="2743" y="7743"/>
                  </a:lnTo>
                  <a:lnTo>
                    <a:pt x="6130" y="6761"/>
                  </a:lnTo>
                  <a:close/>
                  <a:moveTo>
                    <a:pt x="8483" y="7702"/>
                  </a:moveTo>
                  <a:cubicBezTo>
                    <a:pt x="8523" y="7998"/>
                    <a:pt x="8550" y="8307"/>
                    <a:pt x="8604" y="8616"/>
                  </a:cubicBezTo>
                  <a:lnTo>
                    <a:pt x="6614" y="9678"/>
                  </a:lnTo>
                  <a:lnTo>
                    <a:pt x="6601" y="8442"/>
                  </a:lnTo>
                  <a:lnTo>
                    <a:pt x="8483" y="7702"/>
                  </a:lnTo>
                  <a:close/>
                  <a:moveTo>
                    <a:pt x="6157" y="8603"/>
                  </a:moveTo>
                  <a:lnTo>
                    <a:pt x="6184" y="9920"/>
                  </a:lnTo>
                  <a:lnTo>
                    <a:pt x="2729" y="11762"/>
                  </a:lnTo>
                  <a:lnTo>
                    <a:pt x="2729" y="9961"/>
                  </a:lnTo>
                  <a:lnTo>
                    <a:pt x="6157" y="8603"/>
                  </a:lnTo>
                  <a:close/>
                  <a:moveTo>
                    <a:pt x="8657" y="9047"/>
                  </a:moveTo>
                  <a:cubicBezTo>
                    <a:pt x="8792" y="9826"/>
                    <a:pt x="8940" y="10673"/>
                    <a:pt x="9128" y="11560"/>
                  </a:cubicBezTo>
                  <a:lnTo>
                    <a:pt x="6668" y="12689"/>
                  </a:lnTo>
                  <a:lnTo>
                    <a:pt x="6614" y="10135"/>
                  </a:lnTo>
                  <a:lnTo>
                    <a:pt x="8657" y="9047"/>
                  </a:lnTo>
                  <a:close/>
                  <a:moveTo>
                    <a:pt x="6198" y="10391"/>
                  </a:moveTo>
                  <a:lnTo>
                    <a:pt x="6251" y="12878"/>
                  </a:lnTo>
                  <a:lnTo>
                    <a:pt x="2743" y="13832"/>
                  </a:lnTo>
                  <a:lnTo>
                    <a:pt x="2743" y="12232"/>
                  </a:lnTo>
                  <a:lnTo>
                    <a:pt x="6198" y="10391"/>
                  </a:lnTo>
                  <a:close/>
                  <a:moveTo>
                    <a:pt x="9047" y="0"/>
                  </a:moveTo>
                  <a:lnTo>
                    <a:pt x="8590" y="81"/>
                  </a:lnTo>
                  <a:cubicBezTo>
                    <a:pt x="8469" y="686"/>
                    <a:pt x="8308" y="1748"/>
                    <a:pt x="8268" y="3293"/>
                  </a:cubicBezTo>
                  <a:lnTo>
                    <a:pt x="6507" y="3603"/>
                  </a:lnTo>
                  <a:lnTo>
                    <a:pt x="6439" y="457"/>
                  </a:lnTo>
                  <a:lnTo>
                    <a:pt x="5996" y="538"/>
                  </a:lnTo>
                  <a:lnTo>
                    <a:pt x="6063" y="3683"/>
                  </a:lnTo>
                  <a:lnTo>
                    <a:pt x="4423" y="3965"/>
                  </a:lnTo>
                  <a:cubicBezTo>
                    <a:pt x="4319" y="3121"/>
                    <a:pt x="3663" y="2565"/>
                    <a:pt x="2818" y="2565"/>
                  </a:cubicBezTo>
                  <a:cubicBezTo>
                    <a:pt x="2789" y="2565"/>
                    <a:pt x="2759" y="2566"/>
                    <a:pt x="2729" y="2567"/>
                  </a:cubicBezTo>
                  <a:lnTo>
                    <a:pt x="2729" y="1116"/>
                  </a:lnTo>
                  <a:lnTo>
                    <a:pt x="2286" y="1196"/>
                  </a:lnTo>
                  <a:lnTo>
                    <a:pt x="2286" y="2662"/>
                  </a:lnTo>
                  <a:cubicBezTo>
                    <a:pt x="1426" y="2904"/>
                    <a:pt x="740" y="3683"/>
                    <a:pt x="606" y="4557"/>
                  </a:cubicBezTo>
                  <a:lnTo>
                    <a:pt x="14" y="4422"/>
                  </a:lnTo>
                  <a:lnTo>
                    <a:pt x="14" y="4893"/>
                  </a:lnTo>
                  <a:lnTo>
                    <a:pt x="592" y="5014"/>
                  </a:lnTo>
                  <a:cubicBezTo>
                    <a:pt x="656" y="5869"/>
                    <a:pt x="1313" y="6457"/>
                    <a:pt x="2150" y="6457"/>
                  </a:cubicBezTo>
                  <a:cubicBezTo>
                    <a:pt x="2195" y="6457"/>
                    <a:pt x="2240" y="6456"/>
                    <a:pt x="2286" y="6452"/>
                  </a:cubicBezTo>
                  <a:lnTo>
                    <a:pt x="2286" y="7447"/>
                  </a:lnTo>
                  <a:lnTo>
                    <a:pt x="1" y="8106"/>
                  </a:lnTo>
                  <a:lnTo>
                    <a:pt x="1" y="8536"/>
                  </a:lnTo>
                  <a:lnTo>
                    <a:pt x="2286" y="7877"/>
                  </a:lnTo>
                  <a:lnTo>
                    <a:pt x="2286" y="12004"/>
                  </a:lnTo>
                  <a:lnTo>
                    <a:pt x="1" y="13227"/>
                  </a:lnTo>
                  <a:lnTo>
                    <a:pt x="1" y="13684"/>
                  </a:lnTo>
                  <a:lnTo>
                    <a:pt x="2286" y="12447"/>
                  </a:lnTo>
                  <a:lnTo>
                    <a:pt x="2286" y="15391"/>
                  </a:lnTo>
                  <a:lnTo>
                    <a:pt x="2729" y="15311"/>
                  </a:lnTo>
                  <a:lnTo>
                    <a:pt x="2729" y="14249"/>
                  </a:lnTo>
                  <a:lnTo>
                    <a:pt x="6238" y="13281"/>
                  </a:lnTo>
                  <a:lnTo>
                    <a:pt x="6265" y="14692"/>
                  </a:lnTo>
                  <a:lnTo>
                    <a:pt x="6708" y="14598"/>
                  </a:lnTo>
                  <a:lnTo>
                    <a:pt x="6668" y="13120"/>
                  </a:lnTo>
                  <a:lnTo>
                    <a:pt x="9195" y="11964"/>
                  </a:lnTo>
                  <a:cubicBezTo>
                    <a:pt x="9343" y="12636"/>
                    <a:pt x="9518" y="13348"/>
                    <a:pt x="9719" y="14087"/>
                  </a:cubicBezTo>
                  <a:lnTo>
                    <a:pt x="10163" y="13993"/>
                  </a:lnTo>
                  <a:cubicBezTo>
                    <a:pt x="9961" y="13227"/>
                    <a:pt x="9787" y="12488"/>
                    <a:pt x="9612" y="11762"/>
                  </a:cubicBezTo>
                  <a:lnTo>
                    <a:pt x="11534" y="10875"/>
                  </a:lnTo>
                  <a:lnTo>
                    <a:pt x="11534" y="10418"/>
                  </a:lnTo>
                  <a:lnTo>
                    <a:pt x="9518" y="11345"/>
                  </a:lnTo>
                  <a:cubicBezTo>
                    <a:pt x="9330" y="10458"/>
                    <a:pt x="9182" y="9598"/>
                    <a:pt x="9061" y="8805"/>
                  </a:cubicBezTo>
                  <a:lnTo>
                    <a:pt x="11534" y="7474"/>
                  </a:lnTo>
                  <a:lnTo>
                    <a:pt x="11534" y="7030"/>
                  </a:lnTo>
                  <a:lnTo>
                    <a:pt x="8993" y="8388"/>
                  </a:lnTo>
                  <a:cubicBezTo>
                    <a:pt x="8872" y="7528"/>
                    <a:pt x="8792" y="6735"/>
                    <a:pt x="8738" y="5995"/>
                  </a:cubicBezTo>
                  <a:lnTo>
                    <a:pt x="11507" y="5189"/>
                  </a:lnTo>
                  <a:lnTo>
                    <a:pt x="11507" y="4759"/>
                  </a:lnTo>
                  <a:lnTo>
                    <a:pt x="8711" y="5565"/>
                  </a:lnTo>
                  <a:cubicBezTo>
                    <a:pt x="8671" y="4853"/>
                    <a:pt x="8657" y="4221"/>
                    <a:pt x="8657" y="3629"/>
                  </a:cubicBezTo>
                  <a:lnTo>
                    <a:pt x="11507" y="3132"/>
                  </a:lnTo>
                  <a:lnTo>
                    <a:pt x="11507" y="2688"/>
                  </a:lnTo>
                  <a:lnTo>
                    <a:pt x="8671" y="3199"/>
                  </a:lnTo>
                  <a:cubicBezTo>
                    <a:pt x="8752" y="1627"/>
                    <a:pt x="8926" y="551"/>
                    <a:pt x="904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689325" y="4389500"/>
              <a:ext cx="50775" cy="48750"/>
            </a:xfrm>
            <a:custGeom>
              <a:avLst/>
              <a:gdLst/>
              <a:ahLst/>
              <a:cxnLst/>
              <a:rect l="l" t="t" r="r" b="b"/>
              <a:pathLst>
                <a:path w="2031" h="1950" extrusionOk="0">
                  <a:moveTo>
                    <a:pt x="1748" y="1"/>
                  </a:moveTo>
                  <a:lnTo>
                    <a:pt x="1" y="377"/>
                  </a:lnTo>
                  <a:lnTo>
                    <a:pt x="350" y="1654"/>
                  </a:lnTo>
                  <a:lnTo>
                    <a:pt x="2030" y="1950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698725" y="4075975"/>
              <a:ext cx="48100" cy="79325"/>
            </a:xfrm>
            <a:custGeom>
              <a:avLst/>
              <a:gdLst/>
              <a:ahLst/>
              <a:cxnLst/>
              <a:rect l="l" t="t" r="r" b="b"/>
              <a:pathLst>
                <a:path w="1924" h="3173" extrusionOk="0">
                  <a:moveTo>
                    <a:pt x="1" y="0"/>
                  </a:moveTo>
                  <a:lnTo>
                    <a:pt x="310" y="2245"/>
                  </a:lnTo>
                  <a:lnTo>
                    <a:pt x="1923" y="3172"/>
                  </a:lnTo>
                  <a:lnTo>
                    <a:pt x="1923" y="3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607000" y="4061525"/>
              <a:ext cx="83350" cy="30250"/>
            </a:xfrm>
            <a:custGeom>
              <a:avLst/>
              <a:gdLst/>
              <a:ahLst/>
              <a:cxnLst/>
              <a:rect l="l" t="t" r="r" b="b"/>
              <a:pathLst>
                <a:path w="3334" h="1210" extrusionOk="0">
                  <a:moveTo>
                    <a:pt x="484" y="0"/>
                  </a:moveTo>
                  <a:cubicBezTo>
                    <a:pt x="350" y="215"/>
                    <a:pt x="188" y="511"/>
                    <a:pt x="0" y="820"/>
                  </a:cubicBezTo>
                  <a:lnTo>
                    <a:pt x="3334" y="1210"/>
                  </a:lnTo>
                  <a:lnTo>
                    <a:pt x="3226" y="484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1640250" y="4400925"/>
              <a:ext cx="46075" cy="27925"/>
            </a:xfrm>
            <a:custGeom>
              <a:avLst/>
              <a:gdLst/>
              <a:ahLst/>
              <a:cxnLst/>
              <a:rect l="l" t="t" r="r" b="b"/>
              <a:pathLst>
                <a:path w="1843" h="1117" extrusionOk="0">
                  <a:moveTo>
                    <a:pt x="1547" y="1"/>
                  </a:moveTo>
                  <a:lnTo>
                    <a:pt x="1" y="337"/>
                  </a:lnTo>
                  <a:cubicBezTo>
                    <a:pt x="122" y="538"/>
                    <a:pt x="216" y="713"/>
                    <a:pt x="283" y="848"/>
                  </a:cubicBezTo>
                  <a:lnTo>
                    <a:pt x="1843" y="1116"/>
                  </a:lnTo>
                  <a:lnTo>
                    <a:pt x="1843" y="1116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1458450" y="4033950"/>
              <a:ext cx="175775" cy="385825"/>
            </a:xfrm>
            <a:custGeom>
              <a:avLst/>
              <a:gdLst/>
              <a:ahLst/>
              <a:cxnLst/>
              <a:rect l="l" t="t" r="r" b="b"/>
              <a:pathLst>
                <a:path w="7031" h="15433" extrusionOk="0">
                  <a:moveTo>
                    <a:pt x="1" y="1"/>
                  </a:moveTo>
                  <a:lnTo>
                    <a:pt x="1" y="14196"/>
                  </a:lnTo>
                  <a:lnTo>
                    <a:pt x="7031" y="15432"/>
                  </a:lnTo>
                  <a:cubicBezTo>
                    <a:pt x="6090" y="13806"/>
                    <a:pt x="3375" y="8900"/>
                    <a:pt x="3657" y="6534"/>
                  </a:cubicBezTo>
                  <a:cubicBezTo>
                    <a:pt x="3899" y="4544"/>
                    <a:pt x="5176" y="2246"/>
                    <a:pt x="5915" y="10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1708189" y="4144847"/>
              <a:ext cx="39262" cy="102525"/>
            </a:xfrm>
            <a:custGeom>
              <a:avLst/>
              <a:gdLst/>
              <a:ahLst/>
              <a:cxnLst/>
              <a:rect l="l" t="t" r="r" b="b"/>
              <a:pathLst>
                <a:path w="1520" h="4101" extrusionOk="0">
                  <a:moveTo>
                    <a:pt x="0" y="1"/>
                  </a:moveTo>
                  <a:lnTo>
                    <a:pt x="565" y="4047"/>
                  </a:lnTo>
                  <a:lnTo>
                    <a:pt x="1519" y="4101"/>
                  </a:lnTo>
                  <a:lnTo>
                    <a:pt x="1519" y="8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633200" y="4141825"/>
              <a:ext cx="79350" cy="103875"/>
            </a:xfrm>
            <a:custGeom>
              <a:avLst/>
              <a:gdLst/>
              <a:ahLst/>
              <a:cxnLst/>
              <a:rect l="l" t="t" r="r" b="b"/>
              <a:pathLst>
                <a:path w="3174" h="4155" extrusionOk="0">
                  <a:moveTo>
                    <a:pt x="2568" y="1"/>
                  </a:moveTo>
                  <a:lnTo>
                    <a:pt x="1" y="418"/>
                  </a:lnTo>
                  <a:lnTo>
                    <a:pt x="579" y="4033"/>
                  </a:lnTo>
                  <a:lnTo>
                    <a:pt x="3173" y="4154"/>
                  </a:lnTo>
                  <a:lnTo>
                    <a:pt x="256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573016" y="4092776"/>
              <a:ext cx="123062" cy="57819"/>
            </a:xfrm>
            <a:custGeom>
              <a:avLst/>
              <a:gdLst/>
              <a:ahLst/>
              <a:cxnLst/>
              <a:rect l="l" t="t" r="r" b="b"/>
              <a:pathLst>
                <a:path w="4867" h="2313" extrusionOk="0">
                  <a:moveTo>
                    <a:pt x="1076" y="0"/>
                  </a:moveTo>
                  <a:cubicBezTo>
                    <a:pt x="699" y="672"/>
                    <a:pt x="296" y="1479"/>
                    <a:pt x="0" y="2312"/>
                  </a:cubicBezTo>
                  <a:lnTo>
                    <a:pt x="4866" y="1519"/>
                  </a:lnTo>
                  <a:lnTo>
                    <a:pt x="4705" y="417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559600" y="4153925"/>
              <a:ext cx="77650" cy="88750"/>
            </a:xfrm>
            <a:custGeom>
              <a:avLst/>
              <a:gdLst/>
              <a:ahLst/>
              <a:cxnLst/>
              <a:rect l="l" t="t" r="r" b="b"/>
              <a:pathLst>
                <a:path w="3106" h="3550" extrusionOk="0">
                  <a:moveTo>
                    <a:pt x="2515" y="1"/>
                  </a:moveTo>
                  <a:lnTo>
                    <a:pt x="404" y="350"/>
                  </a:lnTo>
                  <a:cubicBezTo>
                    <a:pt x="229" y="861"/>
                    <a:pt x="122" y="1385"/>
                    <a:pt x="55" y="1869"/>
                  </a:cubicBezTo>
                  <a:cubicBezTo>
                    <a:pt x="1" y="2299"/>
                    <a:pt x="68" y="2837"/>
                    <a:pt x="202" y="3428"/>
                  </a:cubicBezTo>
                  <a:lnTo>
                    <a:pt x="3106" y="3549"/>
                  </a:lnTo>
                  <a:lnTo>
                    <a:pt x="251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724600" y="4256775"/>
              <a:ext cx="22225" cy="119300"/>
            </a:xfrm>
            <a:custGeom>
              <a:avLst/>
              <a:gdLst/>
              <a:ahLst/>
              <a:cxnLst/>
              <a:rect l="l" t="t" r="r" b="b"/>
              <a:pathLst>
                <a:path w="889" h="4772" extrusionOk="0">
                  <a:moveTo>
                    <a:pt x="1" y="0"/>
                  </a:moveTo>
                  <a:lnTo>
                    <a:pt x="686" y="4772"/>
                  </a:lnTo>
                  <a:lnTo>
                    <a:pt x="888" y="4745"/>
                  </a:lnTo>
                  <a:lnTo>
                    <a:pt x="888" y="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669089" y="4310518"/>
              <a:ext cx="62530" cy="77333"/>
            </a:xfrm>
            <a:custGeom>
              <a:avLst/>
              <a:gdLst/>
              <a:ahLst/>
              <a:cxnLst/>
              <a:rect l="l" t="t" r="r" b="b"/>
              <a:pathLst>
                <a:path w="2488" h="3093" extrusionOk="0">
                  <a:moveTo>
                    <a:pt x="2098" y="1"/>
                  </a:moveTo>
                  <a:lnTo>
                    <a:pt x="1" y="525"/>
                  </a:lnTo>
                  <a:lnTo>
                    <a:pt x="687" y="3092"/>
                  </a:lnTo>
                  <a:lnTo>
                    <a:pt x="2488" y="2716"/>
                  </a:lnTo>
                  <a:lnTo>
                    <a:pt x="209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1649976" y="4254075"/>
              <a:ext cx="69575" cy="58825"/>
            </a:xfrm>
            <a:custGeom>
              <a:avLst/>
              <a:gdLst/>
              <a:ahLst/>
              <a:cxnLst/>
              <a:rect l="l" t="t" r="r" b="b"/>
              <a:pathLst>
                <a:path w="2783" h="2353" extrusionOk="0">
                  <a:moveTo>
                    <a:pt x="0" y="0"/>
                  </a:moveTo>
                  <a:lnTo>
                    <a:pt x="619" y="2353"/>
                  </a:lnTo>
                  <a:lnTo>
                    <a:pt x="2783" y="1815"/>
                  </a:lnTo>
                  <a:lnTo>
                    <a:pt x="2541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1567675" y="4250725"/>
              <a:ext cx="88400" cy="78975"/>
            </a:xfrm>
            <a:custGeom>
              <a:avLst/>
              <a:gdLst/>
              <a:ahLst/>
              <a:cxnLst/>
              <a:rect l="l" t="t" r="r" b="b"/>
              <a:pathLst>
                <a:path w="3536" h="3159" extrusionOk="0">
                  <a:moveTo>
                    <a:pt x="0" y="0"/>
                  </a:moveTo>
                  <a:lnTo>
                    <a:pt x="0" y="0"/>
                  </a:lnTo>
                  <a:cubicBezTo>
                    <a:pt x="283" y="981"/>
                    <a:pt x="740" y="2110"/>
                    <a:pt x="1237" y="3159"/>
                  </a:cubicBezTo>
                  <a:lnTo>
                    <a:pt x="3536" y="2581"/>
                  </a:lnTo>
                  <a:lnTo>
                    <a:pt x="2864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1603300" y="4326040"/>
              <a:ext cx="72950" cy="72600"/>
            </a:xfrm>
            <a:custGeom>
              <a:avLst/>
              <a:gdLst/>
              <a:ahLst/>
              <a:cxnLst/>
              <a:rect l="l" t="t" r="r" b="b"/>
              <a:pathLst>
                <a:path w="2918" h="2904" extrusionOk="0">
                  <a:moveTo>
                    <a:pt x="2232" y="0"/>
                  </a:moveTo>
                  <a:lnTo>
                    <a:pt x="0" y="538"/>
                  </a:lnTo>
                  <a:cubicBezTo>
                    <a:pt x="430" y="1438"/>
                    <a:pt x="887" y="2272"/>
                    <a:pt x="1237" y="2904"/>
                  </a:cubicBezTo>
                  <a:lnTo>
                    <a:pt x="2917" y="2554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542800" y="4059175"/>
              <a:ext cx="204025" cy="379750"/>
            </a:xfrm>
            <a:custGeom>
              <a:avLst/>
              <a:gdLst/>
              <a:ahLst/>
              <a:cxnLst/>
              <a:rect l="l" t="t" r="r" b="b"/>
              <a:pathLst>
                <a:path w="8161" h="15190" extrusionOk="0">
                  <a:moveTo>
                    <a:pt x="2313" y="1344"/>
                  </a:moveTo>
                  <a:lnTo>
                    <a:pt x="5942" y="1761"/>
                  </a:lnTo>
                  <a:lnTo>
                    <a:pt x="6103" y="2850"/>
                  </a:lnTo>
                  <a:lnTo>
                    <a:pt x="1224" y="3643"/>
                  </a:lnTo>
                  <a:cubicBezTo>
                    <a:pt x="1547" y="2823"/>
                    <a:pt x="1950" y="2016"/>
                    <a:pt x="2313" y="1344"/>
                  </a:cubicBezTo>
                  <a:close/>
                  <a:moveTo>
                    <a:pt x="3187" y="3777"/>
                  </a:moveTo>
                  <a:lnTo>
                    <a:pt x="3765" y="7326"/>
                  </a:lnTo>
                  <a:lnTo>
                    <a:pt x="861" y="7205"/>
                  </a:lnTo>
                  <a:cubicBezTo>
                    <a:pt x="727" y="6614"/>
                    <a:pt x="673" y="6076"/>
                    <a:pt x="727" y="5646"/>
                  </a:cubicBezTo>
                  <a:cubicBezTo>
                    <a:pt x="767" y="5148"/>
                    <a:pt x="901" y="4651"/>
                    <a:pt x="1076" y="4127"/>
                  </a:cubicBezTo>
                  <a:lnTo>
                    <a:pt x="3187" y="3777"/>
                  </a:lnTo>
                  <a:close/>
                  <a:moveTo>
                    <a:pt x="6184" y="3307"/>
                  </a:moveTo>
                  <a:lnTo>
                    <a:pt x="6789" y="7460"/>
                  </a:lnTo>
                  <a:lnTo>
                    <a:pt x="4195" y="7353"/>
                  </a:lnTo>
                  <a:lnTo>
                    <a:pt x="3617" y="3724"/>
                  </a:lnTo>
                  <a:lnTo>
                    <a:pt x="6184" y="3307"/>
                  </a:lnTo>
                  <a:close/>
                  <a:moveTo>
                    <a:pt x="4289" y="7796"/>
                  </a:moveTo>
                  <a:lnTo>
                    <a:pt x="6829" y="7891"/>
                  </a:lnTo>
                  <a:lnTo>
                    <a:pt x="7085" y="9611"/>
                  </a:lnTo>
                  <a:lnTo>
                    <a:pt x="4921" y="10149"/>
                  </a:lnTo>
                  <a:lnTo>
                    <a:pt x="4289" y="7796"/>
                  </a:lnTo>
                  <a:close/>
                  <a:moveTo>
                    <a:pt x="995" y="7662"/>
                  </a:moveTo>
                  <a:lnTo>
                    <a:pt x="3859" y="7770"/>
                  </a:lnTo>
                  <a:lnTo>
                    <a:pt x="4531" y="10243"/>
                  </a:lnTo>
                  <a:lnTo>
                    <a:pt x="2232" y="10808"/>
                  </a:lnTo>
                  <a:cubicBezTo>
                    <a:pt x="1735" y="9772"/>
                    <a:pt x="1264" y="8643"/>
                    <a:pt x="995" y="7662"/>
                  </a:cubicBezTo>
                  <a:close/>
                  <a:moveTo>
                    <a:pt x="7179" y="10055"/>
                  </a:moveTo>
                  <a:lnTo>
                    <a:pt x="7555" y="12770"/>
                  </a:lnTo>
                  <a:lnTo>
                    <a:pt x="5741" y="13146"/>
                  </a:lnTo>
                  <a:lnTo>
                    <a:pt x="5055" y="10579"/>
                  </a:lnTo>
                  <a:lnTo>
                    <a:pt x="7179" y="10055"/>
                  </a:lnTo>
                  <a:close/>
                  <a:moveTo>
                    <a:pt x="4638" y="10673"/>
                  </a:moveTo>
                  <a:lnTo>
                    <a:pt x="5324" y="13227"/>
                  </a:lnTo>
                  <a:lnTo>
                    <a:pt x="3657" y="13604"/>
                  </a:lnTo>
                  <a:cubicBezTo>
                    <a:pt x="3307" y="12985"/>
                    <a:pt x="2850" y="12138"/>
                    <a:pt x="2420" y="11238"/>
                  </a:cubicBezTo>
                  <a:lnTo>
                    <a:pt x="4638" y="10673"/>
                  </a:lnTo>
                  <a:close/>
                  <a:moveTo>
                    <a:pt x="2541" y="0"/>
                  </a:moveTo>
                  <a:cubicBezTo>
                    <a:pt x="1775" y="1210"/>
                    <a:pt x="525" y="3508"/>
                    <a:pt x="283" y="5484"/>
                  </a:cubicBezTo>
                  <a:cubicBezTo>
                    <a:pt x="1" y="7877"/>
                    <a:pt x="2716" y="12770"/>
                    <a:pt x="3657" y="14397"/>
                  </a:cubicBezTo>
                  <a:lnTo>
                    <a:pt x="4181" y="14477"/>
                  </a:lnTo>
                  <a:cubicBezTo>
                    <a:pt x="4114" y="14343"/>
                    <a:pt x="4020" y="14182"/>
                    <a:pt x="3899" y="13980"/>
                  </a:cubicBezTo>
                  <a:lnTo>
                    <a:pt x="5458" y="13644"/>
                  </a:lnTo>
                  <a:lnTo>
                    <a:pt x="5767" y="14746"/>
                  </a:lnTo>
                  <a:lnTo>
                    <a:pt x="6211" y="14827"/>
                  </a:lnTo>
                  <a:lnTo>
                    <a:pt x="6211" y="14827"/>
                  </a:lnTo>
                  <a:lnTo>
                    <a:pt x="5862" y="13550"/>
                  </a:lnTo>
                  <a:lnTo>
                    <a:pt x="7609" y="13187"/>
                  </a:lnTo>
                  <a:lnTo>
                    <a:pt x="7891" y="15136"/>
                  </a:lnTo>
                  <a:lnTo>
                    <a:pt x="8160" y="15190"/>
                  </a:lnTo>
                  <a:lnTo>
                    <a:pt x="8160" y="14061"/>
                  </a:lnTo>
                  <a:lnTo>
                    <a:pt x="8026" y="13133"/>
                  </a:lnTo>
                  <a:lnTo>
                    <a:pt x="8160" y="13106"/>
                  </a:lnTo>
                  <a:lnTo>
                    <a:pt x="8160" y="12649"/>
                  </a:lnTo>
                  <a:lnTo>
                    <a:pt x="7958" y="12676"/>
                  </a:lnTo>
                  <a:lnTo>
                    <a:pt x="7273" y="7904"/>
                  </a:lnTo>
                  <a:lnTo>
                    <a:pt x="8160" y="7958"/>
                  </a:lnTo>
                  <a:lnTo>
                    <a:pt x="8160" y="7528"/>
                  </a:lnTo>
                  <a:lnTo>
                    <a:pt x="7206" y="7460"/>
                  </a:lnTo>
                  <a:lnTo>
                    <a:pt x="6614" y="3401"/>
                  </a:lnTo>
                  <a:lnTo>
                    <a:pt x="8160" y="4275"/>
                  </a:lnTo>
                  <a:lnTo>
                    <a:pt x="8160" y="3804"/>
                  </a:lnTo>
                  <a:lnTo>
                    <a:pt x="6547" y="2904"/>
                  </a:lnTo>
                  <a:lnTo>
                    <a:pt x="6238" y="645"/>
                  </a:lnTo>
                  <a:lnTo>
                    <a:pt x="5794" y="565"/>
                  </a:lnTo>
                  <a:lnTo>
                    <a:pt x="5902" y="1290"/>
                  </a:lnTo>
                  <a:lnTo>
                    <a:pt x="2555" y="901"/>
                  </a:lnTo>
                  <a:cubicBezTo>
                    <a:pt x="2743" y="578"/>
                    <a:pt x="2904" y="309"/>
                    <a:pt x="3039" y="81"/>
                  </a:cubicBezTo>
                  <a:lnTo>
                    <a:pt x="254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743425" y="4386825"/>
              <a:ext cx="3400" cy="24550"/>
            </a:xfrm>
            <a:custGeom>
              <a:avLst/>
              <a:gdLst/>
              <a:ahLst/>
              <a:cxnLst/>
              <a:rect l="l" t="t" r="r" b="b"/>
              <a:pathLst>
                <a:path w="136" h="982" extrusionOk="0">
                  <a:moveTo>
                    <a:pt x="135" y="0"/>
                  </a:moveTo>
                  <a:lnTo>
                    <a:pt x="1" y="27"/>
                  </a:lnTo>
                  <a:lnTo>
                    <a:pt x="135" y="98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FDBD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990425" y="4105500"/>
              <a:ext cx="171425" cy="181875"/>
            </a:xfrm>
            <a:custGeom>
              <a:avLst/>
              <a:gdLst/>
              <a:ahLst/>
              <a:cxnLst/>
              <a:rect l="l" t="t" r="r" b="b"/>
              <a:pathLst>
                <a:path w="6857" h="7275" extrusionOk="0">
                  <a:moveTo>
                    <a:pt x="1448" y="0"/>
                  </a:moveTo>
                  <a:cubicBezTo>
                    <a:pt x="1238" y="0"/>
                    <a:pt x="1027" y="75"/>
                    <a:pt x="834" y="271"/>
                  </a:cubicBezTo>
                  <a:cubicBezTo>
                    <a:pt x="1" y="1091"/>
                    <a:pt x="2810" y="2570"/>
                    <a:pt x="2810" y="2570"/>
                  </a:cubicBezTo>
                  <a:cubicBezTo>
                    <a:pt x="2810" y="2570"/>
                    <a:pt x="4934" y="7274"/>
                    <a:pt x="6023" y="7274"/>
                  </a:cubicBezTo>
                  <a:cubicBezTo>
                    <a:pt x="6856" y="7274"/>
                    <a:pt x="6776" y="6105"/>
                    <a:pt x="6708" y="5648"/>
                  </a:cubicBezTo>
                  <a:cubicBezTo>
                    <a:pt x="6453" y="3994"/>
                    <a:pt x="5055" y="2932"/>
                    <a:pt x="3953" y="1803"/>
                  </a:cubicBezTo>
                  <a:cubicBezTo>
                    <a:pt x="3953" y="1803"/>
                    <a:pt x="3334" y="580"/>
                    <a:pt x="2810" y="69"/>
                  </a:cubicBezTo>
                  <a:lnTo>
                    <a:pt x="2810" y="795"/>
                  </a:lnTo>
                  <a:cubicBezTo>
                    <a:pt x="2810" y="795"/>
                    <a:pt x="2133" y="0"/>
                    <a:pt x="1448" y="0"/>
                  </a:cubicBezTo>
                  <a:close/>
                </a:path>
              </a:pathLst>
            </a:custGeom>
            <a:solidFill>
              <a:srgbClr val="F2929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1285725" y="4079125"/>
              <a:ext cx="210400" cy="180625"/>
            </a:xfrm>
            <a:custGeom>
              <a:avLst/>
              <a:gdLst/>
              <a:ahLst/>
              <a:cxnLst/>
              <a:rect l="l" t="t" r="r" b="b"/>
              <a:pathLst>
                <a:path w="8416" h="7225" extrusionOk="0">
                  <a:moveTo>
                    <a:pt x="7081" y="0"/>
                  </a:moveTo>
                  <a:cubicBezTo>
                    <a:pt x="6471" y="0"/>
                    <a:pt x="5915" y="721"/>
                    <a:pt x="5915" y="721"/>
                  </a:cubicBezTo>
                  <a:lnTo>
                    <a:pt x="5915" y="9"/>
                  </a:lnTo>
                  <a:cubicBezTo>
                    <a:pt x="5404" y="492"/>
                    <a:pt x="5310" y="1890"/>
                    <a:pt x="5310" y="1890"/>
                  </a:cubicBezTo>
                  <a:cubicBezTo>
                    <a:pt x="5310" y="1890"/>
                    <a:pt x="0" y="5990"/>
                    <a:pt x="1896" y="7079"/>
                  </a:cubicBezTo>
                  <a:cubicBezTo>
                    <a:pt x="2065" y="7179"/>
                    <a:pt x="2238" y="7224"/>
                    <a:pt x="2412" y="7224"/>
                  </a:cubicBezTo>
                  <a:cubicBezTo>
                    <a:pt x="4190" y="7224"/>
                    <a:pt x="6130" y="2509"/>
                    <a:pt x="6130" y="2509"/>
                  </a:cubicBezTo>
                  <a:cubicBezTo>
                    <a:pt x="6130" y="2509"/>
                    <a:pt x="8415" y="1030"/>
                    <a:pt x="7649" y="251"/>
                  </a:cubicBezTo>
                  <a:cubicBezTo>
                    <a:pt x="7465" y="69"/>
                    <a:pt x="7270" y="0"/>
                    <a:pt x="7081" y="0"/>
                  </a:cubicBezTo>
                  <a:close/>
                </a:path>
              </a:pathLst>
            </a:custGeom>
            <a:solidFill>
              <a:srgbClr val="F2929B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1801575" y="3918350"/>
              <a:ext cx="96475" cy="102525"/>
            </a:xfrm>
            <a:custGeom>
              <a:avLst/>
              <a:gdLst/>
              <a:ahLst/>
              <a:cxnLst/>
              <a:rect l="l" t="t" r="r" b="b"/>
              <a:pathLst>
                <a:path w="3859" h="4101" extrusionOk="0">
                  <a:moveTo>
                    <a:pt x="3858" y="1"/>
                  </a:moveTo>
                  <a:cubicBezTo>
                    <a:pt x="2514" y="1157"/>
                    <a:pt x="1210" y="942"/>
                    <a:pt x="1210" y="942"/>
                  </a:cubicBezTo>
                  <a:cubicBezTo>
                    <a:pt x="1210" y="942"/>
                    <a:pt x="1533" y="1815"/>
                    <a:pt x="565" y="2178"/>
                  </a:cubicBezTo>
                  <a:cubicBezTo>
                    <a:pt x="403" y="2246"/>
                    <a:pt x="202" y="2299"/>
                    <a:pt x="0" y="2367"/>
                  </a:cubicBezTo>
                  <a:lnTo>
                    <a:pt x="1761" y="4101"/>
                  </a:lnTo>
                  <a:cubicBezTo>
                    <a:pt x="2957" y="3657"/>
                    <a:pt x="3858" y="1627"/>
                    <a:pt x="3858" y="1"/>
                  </a:cubicBezTo>
                  <a:close/>
                </a:path>
              </a:pathLst>
            </a:custGeom>
            <a:solidFill>
              <a:srgbClr val="F0B0B5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1542800" y="3864600"/>
              <a:ext cx="27575" cy="32600"/>
            </a:xfrm>
            <a:custGeom>
              <a:avLst/>
              <a:gdLst/>
              <a:ahLst/>
              <a:cxnLst/>
              <a:rect l="l" t="t" r="r" b="b"/>
              <a:pathLst>
                <a:path w="1103" h="1304" extrusionOk="0">
                  <a:moveTo>
                    <a:pt x="364" y="1304"/>
                  </a:moveTo>
                  <a:cubicBezTo>
                    <a:pt x="364" y="1304"/>
                    <a:pt x="1" y="1223"/>
                    <a:pt x="1" y="618"/>
                  </a:cubicBezTo>
                  <a:cubicBezTo>
                    <a:pt x="1" y="0"/>
                    <a:pt x="1103" y="470"/>
                    <a:pt x="364" y="1304"/>
                  </a:cubicBezTo>
                  <a:close/>
                </a:path>
              </a:pathLst>
            </a:custGeom>
            <a:solidFill>
              <a:srgbClr val="F0B0B5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876850" y="3847775"/>
              <a:ext cx="29600" cy="34975"/>
            </a:xfrm>
            <a:custGeom>
              <a:avLst/>
              <a:gdLst/>
              <a:ahLst/>
              <a:cxnLst/>
              <a:rect l="l" t="t" r="r" b="b"/>
              <a:pathLst>
                <a:path w="1184" h="1399" extrusionOk="0">
                  <a:moveTo>
                    <a:pt x="780" y="1399"/>
                  </a:moveTo>
                  <a:cubicBezTo>
                    <a:pt x="780" y="1399"/>
                    <a:pt x="1183" y="1291"/>
                    <a:pt x="1183" y="660"/>
                  </a:cubicBezTo>
                  <a:cubicBezTo>
                    <a:pt x="1183" y="1"/>
                    <a:pt x="0" y="485"/>
                    <a:pt x="780" y="1399"/>
                  </a:cubicBezTo>
                  <a:close/>
                </a:path>
              </a:pathLst>
            </a:custGeom>
            <a:solidFill>
              <a:srgbClr val="F0B0B5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1618425" y="38901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551" y="1"/>
                  </a:moveTo>
                  <a:cubicBezTo>
                    <a:pt x="551" y="1"/>
                    <a:pt x="995" y="1667"/>
                    <a:pt x="0" y="1318"/>
                  </a:cubicBezTo>
                </a:path>
              </a:pathLst>
            </a:custGeom>
            <a:solidFill>
              <a:srgbClr val="F0B0B5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790150" y="3864600"/>
              <a:ext cx="30250" cy="40675"/>
            </a:xfrm>
            <a:custGeom>
              <a:avLst/>
              <a:gdLst/>
              <a:ahLst/>
              <a:cxnLst/>
              <a:rect l="l" t="t" r="r" b="b"/>
              <a:pathLst>
                <a:path w="1210" h="1627" extrusionOk="0">
                  <a:moveTo>
                    <a:pt x="1143" y="0"/>
                  </a:moveTo>
                  <a:cubicBezTo>
                    <a:pt x="1143" y="0"/>
                    <a:pt x="0" y="1613"/>
                    <a:pt x="1210" y="1627"/>
                  </a:cubicBezTo>
                </a:path>
              </a:pathLst>
            </a:custGeom>
            <a:solidFill>
              <a:srgbClr val="F0B0B5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 dirty="0"/>
            </a:p>
          </p:txBody>
        </p:sp>
      </p:grpSp>
      <p:cxnSp>
        <p:nvCxnSpPr>
          <p:cNvPr id="490" name="Google Shape;490;p36"/>
          <p:cNvCxnSpPr/>
          <p:nvPr/>
        </p:nvCxnSpPr>
        <p:spPr>
          <a:xfrm>
            <a:off x="12024068" y="8254751"/>
            <a:ext cx="10978740" cy="0"/>
          </a:xfrm>
          <a:prstGeom prst="straightConnector1">
            <a:avLst/>
          </a:prstGeom>
          <a:noFill/>
          <a:ln w="28575" cap="flat" cmpd="sng">
            <a:solidFill>
              <a:srgbClr val="11224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36"/>
          <p:cNvSpPr txBox="1">
            <a:spLocks noGrp="1"/>
          </p:cNvSpPr>
          <p:nvPr>
            <p:ph type="ctrTitle"/>
          </p:nvPr>
        </p:nvSpPr>
        <p:spPr>
          <a:xfrm>
            <a:off x="12015137" y="4382579"/>
            <a:ext cx="10978740" cy="3878963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" sz="9600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YOUR TICKET!</a:t>
            </a:r>
            <a:r>
              <a:rPr lang="en" sz="7200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" sz="8800" dirty="0"/>
            </a:br>
            <a:r>
              <a:rPr lang="en" sz="6600" b="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endParaRPr b="0" i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" name="Google Shape;491;p36"/>
          <p:cNvSpPr txBox="1">
            <a:spLocks noGrp="1"/>
          </p:cNvSpPr>
          <p:nvPr>
            <p:ph type="ctrTitle" idx="2"/>
          </p:nvPr>
        </p:nvSpPr>
        <p:spPr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I can understand and use emphatic stress.</a:t>
            </a:r>
            <a:endParaRPr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5" name="Google Shape;384;p38">
            <a:extLst>
              <a:ext uri="{FF2B5EF4-FFF2-40B4-BE49-F238E27FC236}">
                <a16:creationId xmlns:a16="http://schemas.microsoft.com/office/drawing/2014/main" id="{9C4843D0-A4FD-F471-5FC6-6E55E314078B}"/>
              </a:ext>
            </a:extLst>
          </p:cNvPr>
          <p:cNvSpPr txBox="1">
            <a:spLocks/>
          </p:cNvSpPr>
          <p:nvPr/>
        </p:nvSpPr>
        <p:spPr>
          <a:xfrm>
            <a:off x="21838722" y="2222563"/>
            <a:ext cx="2342967" cy="26183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8000"/>
              <a:buFont typeface="Barlow Condensed"/>
              <a:buNone/>
              <a:defRPr sz="18129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8000"/>
              <a:buFont typeface="Barlow Condensed"/>
              <a:buNone/>
              <a:tabLst/>
              <a:defRPr/>
            </a:pPr>
            <a:r>
              <a:rPr kumimoji="0" lang="en-US" sz="10500" i="0" u="none" strike="noStrike" kern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rlow Condensed"/>
                <a:sym typeface="Barlow Condensed"/>
              </a:rPr>
              <a:t>7C</a:t>
            </a:r>
            <a:endParaRPr kumimoji="0" lang="en-US" sz="10500" i="1" u="none" strike="noStrike" kern="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rlow Condensed"/>
              <a:sym typeface="Barlow Condensed"/>
            </a:endParaRPr>
          </a:p>
        </p:txBody>
      </p:sp>
      <p:sp>
        <p:nvSpPr>
          <p:cNvPr id="2" name="Google Shape;491;p36">
            <a:extLst>
              <a:ext uri="{FF2B5EF4-FFF2-40B4-BE49-F238E27FC236}">
                <a16:creationId xmlns:a16="http://schemas.microsoft.com/office/drawing/2014/main" id="{EC39DD48-4A12-B481-6D8F-BAD18EAB4E12}"/>
              </a:ext>
            </a:extLst>
          </p:cNvPr>
          <p:cNvSpPr txBox="1">
            <a:spLocks/>
          </p:cNvSpPr>
          <p:nvPr/>
        </p:nvSpPr>
        <p:spPr>
          <a:xfrm>
            <a:off x="15041616" y="12508966"/>
            <a:ext cx="11308254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4266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melight"/>
              <a:buNone/>
              <a:defRPr sz="13863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Student Book – page 85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Let’s Role-play !</a:t>
            </a:r>
            <a:endParaRPr sz="8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C7EEF-68F3-C0CA-5852-7D2F64496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7" t="30325" r="2387" b="13633"/>
          <a:stretch/>
        </p:blipFill>
        <p:spPr>
          <a:xfrm>
            <a:off x="5569520" y="5646057"/>
            <a:ext cx="13238608" cy="8069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13429E-A02F-93EC-A7E5-79FA60C86D81}"/>
              </a:ext>
            </a:extLst>
          </p:cNvPr>
          <p:cNvSpPr/>
          <p:nvPr/>
        </p:nvSpPr>
        <p:spPr>
          <a:xfrm>
            <a:off x="9114972" y="2786743"/>
            <a:ext cx="5239657" cy="393337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636D158-A5F6-2856-4687-C8A5E0B6C9CB}"/>
              </a:ext>
            </a:extLst>
          </p:cNvPr>
          <p:cNvSpPr/>
          <p:nvPr/>
        </p:nvSpPr>
        <p:spPr>
          <a:xfrm>
            <a:off x="1059543" y="3483429"/>
            <a:ext cx="5471886" cy="3374571"/>
          </a:xfrm>
          <a:prstGeom prst="wedgeEllipseCallout">
            <a:avLst>
              <a:gd name="adj1" fmla="val 65757"/>
              <a:gd name="adj2" fmla="val 62009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Did you finally go to Granada?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88EC74-06D2-52AA-8B0E-3269FE1E73F5}"/>
              </a:ext>
            </a:extLst>
          </p:cNvPr>
          <p:cNvSpPr/>
          <p:nvPr/>
        </p:nvSpPr>
        <p:spPr>
          <a:xfrm>
            <a:off x="16517257" y="2946400"/>
            <a:ext cx="7097487" cy="4441371"/>
          </a:xfrm>
          <a:prstGeom prst="wedgeRoundRectCallout">
            <a:avLst>
              <a:gd name="adj1" fmla="val -56061"/>
              <a:gd name="adj2" fmla="val 6584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Yes,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plane finally arrived in the Caribbean, the airline put me in a hotel for the night and then, on the following day, they flew me back to Granada in Spain.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C5D2BCCE-0979-1397-7F36-8B316205F820}"/>
              </a:ext>
            </a:extLst>
          </p:cNvPr>
          <p:cNvSpPr/>
          <p:nvPr/>
        </p:nvSpPr>
        <p:spPr>
          <a:xfrm>
            <a:off x="9967686" y="1944914"/>
            <a:ext cx="4442278" cy="1910837"/>
          </a:xfrm>
          <a:prstGeom prst="ellipseRibbon">
            <a:avLst>
              <a:gd name="adj1" fmla="val 35903"/>
              <a:gd name="adj2" fmla="val 50000"/>
              <a:gd name="adj3" fmla="val 21223"/>
            </a:avLst>
          </a:prstGeom>
          <a:solidFill>
            <a:srgbClr val="DCF8F2"/>
          </a:solidFill>
          <a:ln>
            <a:solidFill>
              <a:srgbClr val="0A0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9D986-DA80-BDF1-8656-5EF9A1D80C6C}"/>
              </a:ext>
            </a:extLst>
          </p:cNvPr>
          <p:cNvSpPr/>
          <p:nvPr/>
        </p:nvSpPr>
        <p:spPr>
          <a:xfrm>
            <a:off x="17442890" y="11662954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9DBA0D-6A14-5D36-E766-C2753429D0F8}"/>
              </a:ext>
            </a:extLst>
          </p:cNvPr>
          <p:cNvSpPr/>
          <p:nvPr/>
        </p:nvSpPr>
        <p:spPr>
          <a:xfrm>
            <a:off x="1347279" y="10739624"/>
            <a:ext cx="5917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Georgina’s friend</a:t>
            </a:r>
            <a:endParaRPr lang="en-US" sz="5400" b="1" cap="none" spc="0" dirty="0">
              <a:ln w="317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6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ea typeface="Lato Light"/>
                <a:cs typeface="Lato Light"/>
                <a:sym typeface="Lato Light"/>
              </a:rPr>
              <a:t>Let’s Role-play !</a:t>
            </a:r>
            <a:endParaRPr sz="8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C7EEF-68F3-C0CA-5852-7D2F64496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7" t="30325" r="2387" b="13633"/>
          <a:stretch/>
        </p:blipFill>
        <p:spPr>
          <a:xfrm>
            <a:off x="5569520" y="5646057"/>
            <a:ext cx="13238608" cy="80699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113429E-A02F-93EC-A7E5-79FA60C86D81}"/>
              </a:ext>
            </a:extLst>
          </p:cNvPr>
          <p:cNvSpPr/>
          <p:nvPr/>
        </p:nvSpPr>
        <p:spPr>
          <a:xfrm>
            <a:off x="9114972" y="2786743"/>
            <a:ext cx="5239657" cy="393337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636D158-A5F6-2856-4687-C8A5E0B6C9CB}"/>
              </a:ext>
            </a:extLst>
          </p:cNvPr>
          <p:cNvSpPr/>
          <p:nvPr/>
        </p:nvSpPr>
        <p:spPr>
          <a:xfrm>
            <a:off x="1059543" y="3483429"/>
            <a:ext cx="5471886" cy="3374571"/>
          </a:xfrm>
          <a:prstGeom prst="wedgeEllipseCallout">
            <a:avLst>
              <a:gd name="adj1" fmla="val 65757"/>
              <a:gd name="adj2" fmla="val 62009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Did you get any compensation?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88EC74-06D2-52AA-8B0E-3269FE1E73F5}"/>
              </a:ext>
            </a:extLst>
          </p:cNvPr>
          <p:cNvSpPr/>
          <p:nvPr/>
        </p:nvSpPr>
        <p:spPr>
          <a:xfrm>
            <a:off x="16586827" y="2924629"/>
            <a:ext cx="6193798" cy="3933371"/>
          </a:xfrm>
          <a:prstGeom prst="wedgeRoundRectCallout">
            <a:avLst>
              <a:gd name="adj1" fmla="val -57880"/>
              <a:gd name="adj2" fmla="val 8427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that, the travel agent apologized for the misunderstanding and even gave me a free holiday in Austria.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was fun!</a:t>
            </a: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C5D2BCCE-0979-1397-7F36-8B316205F820}"/>
              </a:ext>
            </a:extLst>
          </p:cNvPr>
          <p:cNvSpPr/>
          <p:nvPr/>
        </p:nvSpPr>
        <p:spPr>
          <a:xfrm>
            <a:off x="9967686" y="1944914"/>
            <a:ext cx="4442278" cy="1910837"/>
          </a:xfrm>
          <a:prstGeom prst="ellipseRibbon">
            <a:avLst>
              <a:gd name="adj1" fmla="val 35903"/>
              <a:gd name="adj2" fmla="val 50000"/>
              <a:gd name="adj3" fmla="val 21223"/>
            </a:avLst>
          </a:prstGeom>
          <a:solidFill>
            <a:srgbClr val="DCF8F2"/>
          </a:solidFill>
          <a:ln>
            <a:solidFill>
              <a:srgbClr val="0A0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9D986-DA80-BDF1-8656-5EF9A1D80C6C}"/>
              </a:ext>
            </a:extLst>
          </p:cNvPr>
          <p:cNvSpPr/>
          <p:nvPr/>
        </p:nvSpPr>
        <p:spPr>
          <a:xfrm>
            <a:off x="17442890" y="11662954"/>
            <a:ext cx="322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9DBA0D-6A14-5D36-E766-C2753429D0F8}"/>
              </a:ext>
            </a:extLst>
          </p:cNvPr>
          <p:cNvSpPr/>
          <p:nvPr/>
        </p:nvSpPr>
        <p:spPr>
          <a:xfrm>
            <a:off x="1347279" y="10739624"/>
            <a:ext cx="5917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Georgina’s friend</a:t>
            </a:r>
            <a:endParaRPr lang="en-US" sz="5400" b="1" cap="none" spc="0" dirty="0">
              <a:ln w="317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62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19000"/>
          </a:schemeClr>
        </a:solid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74"/>
          <p:cNvSpPr/>
          <p:nvPr/>
        </p:nvSpPr>
        <p:spPr>
          <a:xfrm>
            <a:off x="15983600" y="9727548"/>
            <a:ext cx="19459" cy="51656"/>
          </a:xfrm>
          <a:custGeom>
            <a:avLst/>
            <a:gdLst/>
            <a:ahLst/>
            <a:cxnLst/>
            <a:rect l="l" t="t" r="r" b="b"/>
            <a:pathLst>
              <a:path w="103" h="302" extrusionOk="0">
                <a:moveTo>
                  <a:pt x="17" y="1"/>
                </a:moveTo>
                <a:lnTo>
                  <a:pt x="17" y="1"/>
                </a:lnTo>
                <a:cubicBezTo>
                  <a:pt x="1" y="139"/>
                  <a:pt x="38" y="228"/>
                  <a:pt x="99" y="301"/>
                </a:cubicBezTo>
                <a:lnTo>
                  <a:pt x="102" y="73"/>
                </a:lnTo>
                <a:cubicBezTo>
                  <a:pt x="72" y="57"/>
                  <a:pt x="78" y="6"/>
                  <a:pt x="17" y="1"/>
                </a:cubicBezTo>
                <a:close/>
              </a:path>
            </a:pathLst>
          </a:custGeom>
          <a:solidFill>
            <a:srgbClr val="D3B7A9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55" name="Google Shape;1855;p74"/>
          <p:cNvSpPr/>
          <p:nvPr/>
        </p:nvSpPr>
        <p:spPr>
          <a:xfrm>
            <a:off x="16932305" y="10709864"/>
            <a:ext cx="61208" cy="7697"/>
          </a:xfrm>
          <a:custGeom>
            <a:avLst/>
            <a:gdLst/>
            <a:ahLst/>
            <a:cxnLst/>
            <a:rect l="l" t="t" r="r" b="b"/>
            <a:pathLst>
              <a:path w="324" h="45" extrusionOk="0">
                <a:moveTo>
                  <a:pt x="0" y="1"/>
                </a:moveTo>
                <a:lnTo>
                  <a:pt x="324" y="45"/>
                </a:lnTo>
                <a:cubicBezTo>
                  <a:pt x="313" y="35"/>
                  <a:pt x="298" y="28"/>
                  <a:pt x="286" y="18"/>
                </a:cubicBezTo>
                <a:cubicBezTo>
                  <a:pt x="191" y="14"/>
                  <a:pt x="95" y="8"/>
                  <a:pt x="0" y="1"/>
                </a:cubicBezTo>
                <a:close/>
              </a:path>
            </a:pathLst>
          </a:custGeom>
          <a:solidFill>
            <a:srgbClr val="5A484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56" name="Google Shape;1856;p74"/>
          <p:cNvSpPr/>
          <p:nvPr/>
        </p:nvSpPr>
        <p:spPr>
          <a:xfrm>
            <a:off x="14588305" y="10717391"/>
            <a:ext cx="43639" cy="7867"/>
          </a:xfrm>
          <a:custGeom>
            <a:avLst/>
            <a:gdLst/>
            <a:ahLst/>
            <a:cxnLst/>
            <a:rect l="l" t="t" r="r" b="b"/>
            <a:pathLst>
              <a:path w="231" h="46" extrusionOk="0">
                <a:moveTo>
                  <a:pt x="202" y="0"/>
                </a:moveTo>
                <a:cubicBezTo>
                  <a:pt x="135" y="0"/>
                  <a:pt x="68" y="10"/>
                  <a:pt x="4" y="31"/>
                </a:cubicBezTo>
                <a:cubicBezTo>
                  <a:pt x="4" y="35"/>
                  <a:pt x="1" y="38"/>
                  <a:pt x="1" y="45"/>
                </a:cubicBezTo>
                <a:lnTo>
                  <a:pt x="230" y="1"/>
                </a:lnTo>
                <a:cubicBezTo>
                  <a:pt x="221" y="1"/>
                  <a:pt x="211" y="0"/>
                  <a:pt x="202" y="0"/>
                </a:cubicBezTo>
                <a:close/>
              </a:path>
            </a:pathLst>
          </a:custGeom>
          <a:solidFill>
            <a:srgbClr val="5A484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57" name="Google Shape;1857;p74"/>
          <p:cNvSpPr/>
          <p:nvPr/>
        </p:nvSpPr>
        <p:spPr>
          <a:xfrm>
            <a:off x="17783723" y="10632895"/>
            <a:ext cx="51195" cy="50288"/>
          </a:xfrm>
          <a:custGeom>
            <a:avLst/>
            <a:gdLst/>
            <a:ahLst/>
            <a:cxnLst/>
            <a:rect l="l" t="t" r="r" b="b"/>
            <a:pathLst>
              <a:path w="271" h="294" extrusionOk="0">
                <a:moveTo>
                  <a:pt x="1" y="0"/>
                </a:moveTo>
                <a:lnTo>
                  <a:pt x="1" y="0"/>
                </a:lnTo>
                <a:cubicBezTo>
                  <a:pt x="99" y="91"/>
                  <a:pt x="188" y="189"/>
                  <a:pt x="270" y="294"/>
                </a:cubicBezTo>
                <a:cubicBezTo>
                  <a:pt x="210" y="172"/>
                  <a:pt x="117" y="78"/>
                  <a:pt x="1" y="0"/>
                </a:cubicBezTo>
                <a:close/>
              </a:path>
            </a:pathLst>
          </a:custGeom>
          <a:solidFill>
            <a:srgbClr val="5A484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58" name="Google Shape;1858;p74"/>
          <p:cNvSpPr txBox="1">
            <a:spLocks noGrp="1"/>
          </p:cNvSpPr>
          <p:nvPr>
            <p:ph type="subTitle" idx="1"/>
          </p:nvPr>
        </p:nvSpPr>
        <p:spPr>
          <a:xfrm>
            <a:off x="5560951" y="4227764"/>
            <a:ext cx="13566497" cy="549191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Review the lesson.</a:t>
            </a:r>
          </a:p>
          <a:p>
            <a:pPr marL="0" indent="0">
              <a:lnSpc>
                <a:spcPct val="150000"/>
              </a:lnSpc>
              <a:buClr>
                <a:srgbClr val="AE213A"/>
              </a:buClr>
              <a:buSzPct val="100000"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Do exercises in Workbook.</a:t>
            </a:r>
          </a:p>
          <a:p>
            <a:pPr marL="0" indent="0">
              <a:lnSpc>
                <a:spcPct val="150000"/>
              </a:lnSpc>
              <a:buClr>
                <a:schemeClr val="tx2">
                  <a:lumMod val="10000"/>
                </a:schemeClr>
              </a:buClr>
              <a:buSzPct val="100000"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Prepare U7-D (P.86)</a:t>
            </a:r>
            <a:endParaRPr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9" name="Google Shape;1859;p74"/>
          <p:cNvSpPr txBox="1">
            <a:spLocks noGrp="1"/>
          </p:cNvSpPr>
          <p:nvPr>
            <p:ph type="ctrTitle"/>
          </p:nvPr>
        </p:nvSpPr>
        <p:spPr>
          <a:xfrm>
            <a:off x="5560952" y="1428081"/>
            <a:ext cx="13255747" cy="1876311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" sz="1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Homework</a:t>
            </a:r>
            <a:endParaRPr sz="1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5" name="Google Shape;1885;p74"/>
          <p:cNvSpPr/>
          <p:nvPr/>
        </p:nvSpPr>
        <p:spPr>
          <a:xfrm flipH="1">
            <a:off x="2364976" y="3175959"/>
            <a:ext cx="3130385" cy="313038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86" name="Google Shape;1886;p74"/>
          <p:cNvSpPr/>
          <p:nvPr/>
        </p:nvSpPr>
        <p:spPr>
          <a:xfrm flipH="1">
            <a:off x="3645122" y="5835494"/>
            <a:ext cx="1915829" cy="147530"/>
          </a:xfrm>
          <a:custGeom>
            <a:avLst/>
            <a:gdLst/>
            <a:ahLst/>
            <a:cxnLst/>
            <a:rect l="l" t="t" r="r" b="b"/>
            <a:pathLst>
              <a:path w="28699" h="2210" extrusionOk="0">
                <a:moveTo>
                  <a:pt x="7126" y="1"/>
                </a:moveTo>
                <a:cubicBezTo>
                  <a:pt x="2336" y="1"/>
                  <a:pt x="0" y="1027"/>
                  <a:pt x="0" y="1027"/>
                </a:cubicBezTo>
                <a:cubicBezTo>
                  <a:pt x="0" y="1027"/>
                  <a:pt x="888" y="2210"/>
                  <a:pt x="3550" y="2210"/>
                </a:cubicBezTo>
                <a:cubicBezTo>
                  <a:pt x="6214" y="2210"/>
                  <a:pt x="11243" y="1767"/>
                  <a:pt x="15681" y="1175"/>
                </a:cubicBezTo>
                <a:cubicBezTo>
                  <a:pt x="17160" y="978"/>
                  <a:pt x="19100" y="912"/>
                  <a:pt x="21028" y="912"/>
                </a:cubicBezTo>
                <a:cubicBezTo>
                  <a:pt x="24885" y="912"/>
                  <a:pt x="28698" y="1175"/>
                  <a:pt x="28698" y="1175"/>
                </a:cubicBezTo>
                <a:cubicBezTo>
                  <a:pt x="28698" y="1175"/>
                  <a:pt x="24704" y="583"/>
                  <a:pt x="22042" y="583"/>
                </a:cubicBezTo>
                <a:cubicBezTo>
                  <a:pt x="19379" y="583"/>
                  <a:pt x="13314" y="139"/>
                  <a:pt x="7960" y="11"/>
                </a:cubicBezTo>
                <a:cubicBezTo>
                  <a:pt x="7675" y="4"/>
                  <a:pt x="7397" y="1"/>
                  <a:pt x="71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87" name="Google Shape;1887;p74"/>
          <p:cNvSpPr/>
          <p:nvPr/>
        </p:nvSpPr>
        <p:spPr>
          <a:xfrm flipH="1">
            <a:off x="19488760" y="5311898"/>
            <a:ext cx="3357624" cy="274425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88" name="Google Shape;1888;p74"/>
          <p:cNvSpPr/>
          <p:nvPr/>
        </p:nvSpPr>
        <p:spPr>
          <a:xfrm flipH="1">
            <a:off x="18882284" y="4428072"/>
            <a:ext cx="1915816" cy="239311"/>
          </a:xfrm>
          <a:custGeom>
            <a:avLst/>
            <a:gdLst/>
            <a:ahLst/>
            <a:cxnLst/>
            <a:rect l="l" t="t" r="r" b="b"/>
            <a:pathLst>
              <a:path w="50297" h="3621" extrusionOk="0">
                <a:moveTo>
                  <a:pt x="0" y="1"/>
                </a:moveTo>
                <a:cubicBezTo>
                  <a:pt x="1" y="1"/>
                  <a:pt x="4142" y="2515"/>
                  <a:pt x="7545" y="2515"/>
                </a:cubicBezTo>
                <a:cubicBezTo>
                  <a:pt x="10947" y="2515"/>
                  <a:pt x="22634" y="3253"/>
                  <a:pt x="26086" y="3560"/>
                </a:cubicBezTo>
                <a:cubicBezTo>
                  <a:pt x="26565" y="3603"/>
                  <a:pt x="27035" y="3621"/>
                  <a:pt x="27499" y="3621"/>
                </a:cubicBezTo>
                <a:cubicBezTo>
                  <a:pt x="29838" y="3621"/>
                  <a:pt x="32027" y="3170"/>
                  <a:pt x="34403" y="3170"/>
                </a:cubicBezTo>
                <a:cubicBezTo>
                  <a:pt x="34955" y="3170"/>
                  <a:pt x="35518" y="3194"/>
                  <a:pt x="36095" y="3255"/>
                </a:cubicBezTo>
                <a:cubicBezTo>
                  <a:pt x="36867" y="3335"/>
                  <a:pt x="37974" y="3366"/>
                  <a:pt x="39235" y="3366"/>
                </a:cubicBezTo>
                <a:cubicBezTo>
                  <a:pt x="43773" y="3366"/>
                  <a:pt x="50296" y="2959"/>
                  <a:pt x="50296" y="2959"/>
                </a:cubicBezTo>
                <a:cubicBezTo>
                  <a:pt x="50296" y="2959"/>
                  <a:pt x="46599" y="2367"/>
                  <a:pt x="40682" y="1627"/>
                </a:cubicBezTo>
                <a:cubicBezTo>
                  <a:pt x="38388" y="1340"/>
                  <a:pt x="36961" y="1231"/>
                  <a:pt x="35780" y="1231"/>
                </a:cubicBezTo>
                <a:cubicBezTo>
                  <a:pt x="33913" y="1231"/>
                  <a:pt x="32658" y="1503"/>
                  <a:pt x="29563" y="1775"/>
                </a:cubicBezTo>
                <a:cubicBezTo>
                  <a:pt x="28552" y="1864"/>
                  <a:pt x="27597" y="1899"/>
                  <a:pt x="26667" y="1899"/>
                </a:cubicBezTo>
                <a:cubicBezTo>
                  <a:pt x="22946" y="1899"/>
                  <a:pt x="19617" y="1331"/>
                  <a:pt x="14646" y="1331"/>
                </a:cubicBezTo>
                <a:cubicBezTo>
                  <a:pt x="8433" y="1331"/>
                  <a:pt x="1" y="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1889" name="Google Shape;1889;p74"/>
          <p:cNvSpPr/>
          <p:nvPr/>
        </p:nvSpPr>
        <p:spPr>
          <a:xfrm>
            <a:off x="1369310" y="4374114"/>
            <a:ext cx="3357509" cy="241329"/>
          </a:xfrm>
          <a:custGeom>
            <a:avLst/>
            <a:gdLst/>
            <a:ahLst/>
            <a:cxnLst/>
            <a:rect l="l" t="t" r="r" b="b"/>
            <a:pathLst>
              <a:path w="25991" h="3107" extrusionOk="0">
                <a:moveTo>
                  <a:pt x="25990" y="1"/>
                </a:moveTo>
                <a:lnTo>
                  <a:pt x="15783" y="1184"/>
                </a:lnTo>
                <a:cubicBezTo>
                  <a:pt x="15339" y="1184"/>
                  <a:pt x="14639" y="1776"/>
                  <a:pt x="10033" y="1924"/>
                </a:cubicBezTo>
                <a:cubicBezTo>
                  <a:pt x="5428" y="2072"/>
                  <a:pt x="4688" y="2072"/>
                  <a:pt x="2765" y="2072"/>
                </a:cubicBezTo>
                <a:cubicBezTo>
                  <a:pt x="841" y="2072"/>
                  <a:pt x="1" y="2557"/>
                  <a:pt x="1" y="2557"/>
                </a:cubicBezTo>
                <a:cubicBezTo>
                  <a:pt x="1" y="2557"/>
                  <a:pt x="5132" y="3107"/>
                  <a:pt x="7942" y="3107"/>
                </a:cubicBezTo>
                <a:lnTo>
                  <a:pt x="13416" y="3107"/>
                </a:lnTo>
                <a:cubicBezTo>
                  <a:pt x="14303" y="3107"/>
                  <a:pt x="25990" y="1"/>
                  <a:pt x="259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617183" y="11828471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1814863" y="12844056"/>
            <a:ext cx="443581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449" y="1569814"/>
            <a:ext cx="12876752" cy="1025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" y="714385"/>
            <a:ext cx="24377649" cy="899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 dirty="0">
              <a:solidFill>
                <a:srgbClr val="009A4E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2793686" y="3530177"/>
            <a:ext cx="17124794" cy="29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 typeface="Lato Black"/>
              <a:buNone/>
            </a:pPr>
            <a:r>
              <a:rPr lang="en-US" sz="14394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Thank you!</a:t>
            </a:r>
            <a:endParaRPr dirty="0"/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7993966" y="10450487"/>
            <a:ext cx="1460192" cy="2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9814836" y="11500010"/>
            <a:ext cx="12208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9A4E"/>
                </a:solidFill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 dirty="0"/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7942" y="10618650"/>
            <a:ext cx="236220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sp>
        <p:nvSpPr>
          <p:cNvPr id="10" name="Google Shape;248;p3">
            <a:extLst>
              <a:ext uri="{FF2B5EF4-FFF2-40B4-BE49-F238E27FC236}">
                <a16:creationId xmlns:a16="http://schemas.microsoft.com/office/drawing/2014/main" id="{51033BB5-B9D1-13EF-E560-E9726530D629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3793F-8482-4C86-83C9-7351991D5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E0BBBC-2AA0-39FD-3648-333DD45B2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94" t="79963" r="46805" b="5092"/>
          <a:stretch/>
        </p:blipFill>
        <p:spPr>
          <a:xfrm>
            <a:off x="11862849" y="2869991"/>
            <a:ext cx="10438243" cy="1847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D1C28-98D8-07E9-972A-B6E28F428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6557">
            <a:off x="1135938" y="3371662"/>
            <a:ext cx="10378253" cy="598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354192-AA62-548D-9A96-60820867026A}"/>
              </a:ext>
            </a:extLst>
          </p:cNvPr>
          <p:cNvSpPr/>
          <p:nvPr/>
        </p:nvSpPr>
        <p:spPr>
          <a:xfrm>
            <a:off x="11262733" y="4846101"/>
            <a:ext cx="11038359" cy="7548792"/>
          </a:xfrm>
          <a:prstGeom prst="roundRect">
            <a:avLst>
              <a:gd name="adj" fmla="val 507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*Suggested answer: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on a train.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passengers are sitting in their seats and waiting for their arrival.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people are chatting with their friends. Some are using smartphones, others are taking a nap.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Perhaps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people at the back are talking about daily jobs.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0A8B07E-0471-9F97-6713-6EE5A3A76C33}"/>
              </a:ext>
            </a:extLst>
          </p:cNvPr>
          <p:cNvSpPr/>
          <p:nvPr/>
        </p:nvSpPr>
        <p:spPr>
          <a:xfrm>
            <a:off x="7700750" y="10424143"/>
            <a:ext cx="3717996" cy="1741713"/>
          </a:xfrm>
          <a:prstGeom prst="rightArrow">
            <a:avLst>
              <a:gd name="adj1" fmla="val 59146"/>
              <a:gd name="adj2" fmla="val 4542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9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sp>
        <p:nvSpPr>
          <p:cNvPr id="10" name="Google Shape;248;p3">
            <a:extLst>
              <a:ext uri="{FF2B5EF4-FFF2-40B4-BE49-F238E27FC236}">
                <a16:creationId xmlns:a16="http://schemas.microsoft.com/office/drawing/2014/main" id="{51033BB5-B9D1-13EF-E560-E9726530D629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3793F-8482-4C86-83C9-7351991D5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E0BBBC-2AA0-39FD-3648-333DD45B2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94" t="79963" r="46805" b="5092"/>
          <a:stretch/>
        </p:blipFill>
        <p:spPr>
          <a:xfrm>
            <a:off x="11862849" y="2869991"/>
            <a:ext cx="10438243" cy="1847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354192-AA62-548D-9A96-60820867026A}"/>
              </a:ext>
            </a:extLst>
          </p:cNvPr>
          <p:cNvSpPr/>
          <p:nvPr/>
        </p:nvSpPr>
        <p:spPr>
          <a:xfrm>
            <a:off x="11862848" y="5080514"/>
            <a:ext cx="10438243" cy="65787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**Suggested answers: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on a yacht.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passengers are sitting at the front deck and having a snack.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look happy and relaxed.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Perhaps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talking about what they can do on their holiday.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0A8B07E-0471-9F97-6713-6EE5A3A76C33}"/>
              </a:ext>
            </a:extLst>
          </p:cNvPr>
          <p:cNvSpPr/>
          <p:nvPr/>
        </p:nvSpPr>
        <p:spPr>
          <a:xfrm>
            <a:off x="8429016" y="9214837"/>
            <a:ext cx="3717996" cy="1741713"/>
          </a:xfrm>
          <a:prstGeom prst="rightArrow">
            <a:avLst>
              <a:gd name="adj1" fmla="val 59146"/>
              <a:gd name="adj2" fmla="val 4542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F3B48-840C-A9DF-F007-ACBAF618D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9161">
            <a:off x="1420875" y="3012896"/>
            <a:ext cx="9664773" cy="644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" name="Google Shape;2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0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8;p3">
            <a:extLst>
              <a:ext uri="{FF2B5EF4-FFF2-40B4-BE49-F238E27FC236}">
                <a16:creationId xmlns:a16="http://schemas.microsoft.com/office/drawing/2014/main" id="{51033BB5-B9D1-13EF-E560-E9726530D629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3793F-8482-4C86-83C9-7351991D5D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47C51-B7C5-4CCE-BDA4-E4FD161E8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9960">
            <a:off x="1814223" y="3064501"/>
            <a:ext cx="9337509" cy="6225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535275-1066-91F8-F46A-855B5DFA97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4" t="79963" r="46805" b="5092"/>
          <a:stretch/>
        </p:blipFill>
        <p:spPr>
          <a:xfrm>
            <a:off x="11862849" y="2869991"/>
            <a:ext cx="10438243" cy="1847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CF3DE0-624C-7DF0-F2CA-765458607E83}"/>
              </a:ext>
            </a:extLst>
          </p:cNvPr>
          <p:cNvSpPr/>
          <p:nvPr/>
        </p:nvSpPr>
        <p:spPr>
          <a:xfrm>
            <a:off x="11862848" y="5080514"/>
            <a:ext cx="10438243" cy="63837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**Suggested answers: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on a bus.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people are sitting while others are standing.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look busy and tired.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Perhaps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discussing what they will do afterwork.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9034E2A-3AEE-FA98-376A-833F6C611912}"/>
              </a:ext>
            </a:extLst>
          </p:cNvPr>
          <p:cNvSpPr/>
          <p:nvPr/>
        </p:nvSpPr>
        <p:spPr>
          <a:xfrm>
            <a:off x="8429016" y="9117434"/>
            <a:ext cx="3717996" cy="1741713"/>
          </a:xfrm>
          <a:prstGeom prst="rightArrow">
            <a:avLst>
              <a:gd name="adj1" fmla="val 59146"/>
              <a:gd name="adj2" fmla="val 4542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98782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E213A"/>
            </a:gs>
            <a:gs pos="0">
              <a:srgbClr val="C00000"/>
            </a:gs>
            <a:gs pos="47000">
              <a:srgbClr val="E36B82"/>
            </a:gs>
            <a:gs pos="100000">
              <a:schemeClr val="lt1"/>
            </a:gs>
          </a:gsLst>
          <a:lin ang="16200038" scaled="0"/>
        </a:gra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sp>
        <p:nvSpPr>
          <p:cNvPr id="10" name="Google Shape;248;p3">
            <a:extLst>
              <a:ext uri="{FF2B5EF4-FFF2-40B4-BE49-F238E27FC236}">
                <a16:creationId xmlns:a16="http://schemas.microsoft.com/office/drawing/2014/main" id="{51033BB5-B9D1-13EF-E560-E9726530D629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3793F-8482-4C86-83C9-7351991D5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3DE5FF-D2C9-2580-D7B0-EA67690909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417" t="26660" r="48737" b="21791"/>
          <a:stretch/>
        </p:blipFill>
        <p:spPr>
          <a:xfrm rot="21224886">
            <a:off x="1473580" y="3108764"/>
            <a:ext cx="10099419" cy="587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E0BBBC-2AA0-39FD-3648-333DD45B2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4" t="79963" r="46805" b="5092"/>
          <a:stretch/>
        </p:blipFill>
        <p:spPr>
          <a:xfrm>
            <a:off x="11862849" y="2869991"/>
            <a:ext cx="10438243" cy="1847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354192-AA62-548D-9A96-60820867026A}"/>
              </a:ext>
            </a:extLst>
          </p:cNvPr>
          <p:cNvSpPr/>
          <p:nvPr/>
        </p:nvSpPr>
        <p:spPr>
          <a:xfrm>
            <a:off x="11862848" y="4939347"/>
            <a:ext cx="10438243" cy="71341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on a plane.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passengers are sitting in their seats and taking meals from the flight attendant.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offering them their meals.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saying what kind of meal they want and thanking the flight attendant.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people at the front of the photo are talking about what they can see on the screen.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0A8B07E-0471-9F97-6713-6EE5A3A76C33}"/>
              </a:ext>
            </a:extLst>
          </p:cNvPr>
          <p:cNvSpPr/>
          <p:nvPr/>
        </p:nvSpPr>
        <p:spPr>
          <a:xfrm>
            <a:off x="8429016" y="9694738"/>
            <a:ext cx="3717996" cy="1741713"/>
          </a:xfrm>
          <a:prstGeom prst="rightArrow">
            <a:avLst>
              <a:gd name="adj1" fmla="val 59146"/>
              <a:gd name="adj2" fmla="val 4542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CFB0B-241C-82B4-B182-8BB38F146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86" t="30365" r="50000" b="55134"/>
          <a:stretch/>
        </p:blipFill>
        <p:spPr>
          <a:xfrm>
            <a:off x="2165253" y="3048000"/>
            <a:ext cx="9620348" cy="1774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1DEDC-9719-998B-47D0-ECD82DA49E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64" t="43489" r="51176" b="32484"/>
          <a:stretch/>
        </p:blipFill>
        <p:spPr>
          <a:xfrm>
            <a:off x="2364664" y="5550200"/>
            <a:ext cx="12461691" cy="4042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Friends Global Grade 10 SB_CD3_05">
            <a:hlinkClick r:id="" action="ppaction://media"/>
            <a:extLst>
              <a:ext uri="{FF2B5EF4-FFF2-40B4-BE49-F238E27FC236}">
                <a16:creationId xmlns:a16="http://schemas.microsoft.com/office/drawing/2014/main" id="{7D8DCA8C-F442-E420-299B-AFC3E339C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1852" y="2993515"/>
            <a:ext cx="2025555" cy="2025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CB65B-02A5-5872-71BE-294E8BC1FC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20667458">
            <a:off x="15503178" y="9032500"/>
            <a:ext cx="5682631" cy="380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E6E983-08C7-81E4-F7B3-A26F7C8D877A}"/>
              </a:ext>
            </a:extLst>
          </p:cNvPr>
          <p:cNvSpPr/>
          <p:nvPr/>
        </p:nvSpPr>
        <p:spPr>
          <a:xfrm>
            <a:off x="2349595" y="10204860"/>
            <a:ext cx="135246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5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5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Lydia went to Portugal in August. </a:t>
            </a:r>
          </a:p>
          <a:p>
            <a:r>
              <a:rPr lang="en-US" sz="5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She went by car.</a:t>
            </a:r>
          </a:p>
        </p:txBody>
      </p:sp>
      <p:sp>
        <p:nvSpPr>
          <p:cNvPr id="15" name="Google Shape;248;p3">
            <a:extLst>
              <a:ext uri="{FF2B5EF4-FFF2-40B4-BE49-F238E27FC236}">
                <a16:creationId xmlns:a16="http://schemas.microsoft.com/office/drawing/2014/main" id="{BF66418F-27F9-A557-50F3-D1B53E799541}"/>
              </a:ext>
            </a:extLst>
          </p:cNvPr>
          <p:cNvSpPr txBox="1"/>
          <p:nvPr/>
        </p:nvSpPr>
        <p:spPr>
          <a:xfrm>
            <a:off x="1577851" y="392390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9E4659-D4D8-7BF5-40E3-2BF12540954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60037B-80F7-5E1D-520C-3B1F5A294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21229468">
            <a:off x="15785282" y="1660720"/>
            <a:ext cx="5118425" cy="3765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C35FC-FECF-2445-FC54-50145CEC9B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1045242">
            <a:off x="17984830" y="5488424"/>
            <a:ext cx="5193174" cy="3462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1A773B-C85C-D8CB-778E-BFD63DE8A124}"/>
              </a:ext>
            </a:extLst>
          </p:cNvPr>
          <p:cNvCxnSpPr/>
          <p:nvPr/>
        </p:nvCxnSpPr>
        <p:spPr>
          <a:xfrm>
            <a:off x="6606071" y="7219483"/>
            <a:ext cx="397887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BF331-27B3-38D6-1C49-860E73DE0C2E}"/>
              </a:ext>
            </a:extLst>
          </p:cNvPr>
          <p:cNvCxnSpPr>
            <a:cxnSpLocks/>
          </p:cNvCxnSpPr>
          <p:nvPr/>
        </p:nvCxnSpPr>
        <p:spPr>
          <a:xfrm>
            <a:off x="4715488" y="7886747"/>
            <a:ext cx="266149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DFAD7E-B30B-62E0-6C93-7DBA54CF31A1}"/>
              </a:ext>
            </a:extLst>
          </p:cNvPr>
          <p:cNvCxnSpPr>
            <a:cxnSpLocks/>
          </p:cNvCxnSpPr>
          <p:nvPr/>
        </p:nvCxnSpPr>
        <p:spPr>
          <a:xfrm>
            <a:off x="5308612" y="9344844"/>
            <a:ext cx="178416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83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FB7AD-5DBB-F8CB-E6F6-2B94EADDC8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7" t="63601" r="47546" b="17262"/>
          <a:stretch/>
        </p:blipFill>
        <p:spPr>
          <a:xfrm>
            <a:off x="2160079" y="3048001"/>
            <a:ext cx="9756150" cy="2237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Friends Global Grade 10 SB_CD3_05">
            <a:hlinkClick r:id="" action="ppaction://media"/>
            <a:extLst>
              <a:ext uri="{FF2B5EF4-FFF2-40B4-BE49-F238E27FC236}">
                <a16:creationId xmlns:a16="http://schemas.microsoft.com/office/drawing/2014/main" id="{44142827-8ACC-9390-BCB7-E5643FA97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5064" y="3145332"/>
            <a:ext cx="2082492" cy="2082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705A3-DEB0-881D-B9F7-2B94D34CE6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470" t="22414" r="46919" b="37122"/>
          <a:stretch/>
        </p:blipFill>
        <p:spPr>
          <a:xfrm>
            <a:off x="2160079" y="5998752"/>
            <a:ext cx="9756150" cy="4977317"/>
          </a:xfrm>
          <a:prstGeom prst="roundRect">
            <a:avLst>
              <a:gd name="adj" fmla="val 8749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FE0D9-242A-D91D-09E6-CB1347B1F2E2}"/>
              </a:ext>
            </a:extLst>
          </p:cNvPr>
          <p:cNvCxnSpPr>
            <a:cxnSpLocks/>
          </p:cNvCxnSpPr>
          <p:nvPr/>
        </p:nvCxnSpPr>
        <p:spPr>
          <a:xfrm>
            <a:off x="7282316" y="4186578"/>
            <a:ext cx="392384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517821-DA6A-C5ED-9C6B-F6CBF0AB6DD4}"/>
              </a:ext>
            </a:extLst>
          </p:cNvPr>
          <p:cNvCxnSpPr>
            <a:cxnSpLocks/>
          </p:cNvCxnSpPr>
          <p:nvPr/>
        </p:nvCxnSpPr>
        <p:spPr>
          <a:xfrm>
            <a:off x="2850356" y="4644570"/>
            <a:ext cx="11501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0B0EE4C-702F-527E-2EDD-73EE6C7A4B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64" t="43489" r="51176" b="32484"/>
          <a:stretch/>
        </p:blipFill>
        <p:spPr>
          <a:xfrm>
            <a:off x="12252977" y="6771995"/>
            <a:ext cx="10041808" cy="325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3625A8-E7ED-547D-4523-175F5B5397F7}"/>
              </a:ext>
            </a:extLst>
          </p:cNvPr>
          <p:cNvCxnSpPr>
            <a:cxnSpLocks/>
          </p:cNvCxnSpPr>
          <p:nvPr/>
        </p:nvCxnSpPr>
        <p:spPr>
          <a:xfrm>
            <a:off x="16849384" y="7519481"/>
            <a:ext cx="11501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84F9D0-4C3C-ABA6-83A5-3AACEB43EB08}"/>
              </a:ext>
            </a:extLst>
          </p:cNvPr>
          <p:cNvCxnSpPr>
            <a:cxnSpLocks/>
          </p:cNvCxnSpPr>
          <p:nvPr/>
        </p:nvCxnSpPr>
        <p:spPr>
          <a:xfrm>
            <a:off x="17273881" y="8063767"/>
            <a:ext cx="166726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AA7B1C-6030-0C68-A26C-941E5714623E}"/>
              </a:ext>
            </a:extLst>
          </p:cNvPr>
          <p:cNvCxnSpPr>
            <a:cxnSpLocks/>
          </p:cNvCxnSpPr>
          <p:nvPr/>
        </p:nvCxnSpPr>
        <p:spPr>
          <a:xfrm>
            <a:off x="14536846" y="8658852"/>
            <a:ext cx="14288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487044-6AB7-4C06-77E7-3AAC816D0FBD}"/>
              </a:ext>
            </a:extLst>
          </p:cNvPr>
          <p:cNvCxnSpPr>
            <a:cxnSpLocks/>
          </p:cNvCxnSpPr>
          <p:nvPr/>
        </p:nvCxnSpPr>
        <p:spPr>
          <a:xfrm>
            <a:off x="17088870" y="9253938"/>
            <a:ext cx="5169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F72AA-9584-0CA9-7B7C-5DC5030ADE23}"/>
              </a:ext>
            </a:extLst>
          </p:cNvPr>
          <p:cNvCxnSpPr>
            <a:cxnSpLocks/>
          </p:cNvCxnSpPr>
          <p:nvPr/>
        </p:nvCxnSpPr>
        <p:spPr>
          <a:xfrm>
            <a:off x="14815571" y="9819995"/>
            <a:ext cx="11501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B09401-F62C-2A31-CED4-876352CC4911}"/>
              </a:ext>
            </a:extLst>
          </p:cNvPr>
          <p:cNvSpPr/>
          <p:nvPr/>
        </p:nvSpPr>
        <p:spPr>
          <a:xfrm>
            <a:off x="14995896" y="3982415"/>
            <a:ext cx="4702905" cy="2936197"/>
          </a:xfrm>
          <a:prstGeom prst="downArrow">
            <a:avLst>
              <a:gd name="adj1" fmla="val 47531"/>
              <a:gd name="adj2" fmla="val 3220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Stressed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</p:txBody>
      </p:sp>
      <p:sp>
        <p:nvSpPr>
          <p:cNvPr id="30" name="Google Shape;248;p3">
            <a:extLst>
              <a:ext uri="{FF2B5EF4-FFF2-40B4-BE49-F238E27FC236}">
                <a16:creationId xmlns:a16="http://schemas.microsoft.com/office/drawing/2014/main" id="{8A93729E-DA2C-9A9D-2DE3-783D861101EF}"/>
              </a:ext>
            </a:extLst>
          </p:cNvPr>
          <p:cNvSpPr txBox="1"/>
          <p:nvPr/>
        </p:nvSpPr>
        <p:spPr>
          <a:xfrm>
            <a:off x="1565027" y="410745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EFC4049-1723-9F94-AF57-CB0E57CE30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1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AE213A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6" name="Google Shape;236;p2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4E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dirty="0"/>
          </a:p>
        </p:txBody>
      </p:sp>
      <p:sp>
        <p:nvSpPr>
          <p:cNvPr id="8" name="Google Shape;248;p3">
            <a:extLst>
              <a:ext uri="{FF2B5EF4-FFF2-40B4-BE49-F238E27FC236}">
                <a16:creationId xmlns:a16="http://schemas.microsoft.com/office/drawing/2014/main" id="{7DD8B26C-B4B8-1BE3-19CB-68E5FA7FE5F5}"/>
              </a:ext>
            </a:extLst>
          </p:cNvPr>
          <p:cNvSpPr txBox="1"/>
          <p:nvPr/>
        </p:nvSpPr>
        <p:spPr>
          <a:xfrm>
            <a:off x="1603377" y="413473"/>
            <a:ext cx="212155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2B63F5-FF3B-21DA-2EC8-FD51EFDC53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37" t="71752" r="6394" b="16560"/>
          <a:stretch/>
        </p:blipFill>
        <p:spPr>
          <a:xfrm>
            <a:off x="15254513" y="654058"/>
            <a:ext cx="7712625" cy="121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4A827-51CB-9B64-7A1C-0852D2BDC2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86" t="39362" r="47188" b="44549"/>
          <a:stretch/>
        </p:blipFill>
        <p:spPr>
          <a:xfrm>
            <a:off x="2194283" y="3106057"/>
            <a:ext cx="9879866" cy="190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Friends Global Grade 10 SB_CD3_06">
            <a:hlinkClick r:id="" action="ppaction://media"/>
            <a:extLst>
              <a:ext uri="{FF2B5EF4-FFF2-40B4-BE49-F238E27FC236}">
                <a16:creationId xmlns:a16="http://schemas.microsoft.com/office/drawing/2014/main" id="{4770E2C6-F5A0-CF2B-0146-F74FA1D2D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329" y="3226254"/>
            <a:ext cx="1650546" cy="165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5AE0F-79BF-C768-99B6-F947A5FF11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62" t="57780" r="48857" b="9043"/>
          <a:stretch/>
        </p:blipFill>
        <p:spPr>
          <a:xfrm>
            <a:off x="12891898" y="3106057"/>
            <a:ext cx="8921886" cy="3785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F67BC-B344-29A0-56E2-2A8E4B32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527" t="39842" r="11492" b="13641"/>
          <a:stretch/>
        </p:blipFill>
        <p:spPr>
          <a:xfrm>
            <a:off x="12891898" y="6637299"/>
            <a:ext cx="8921886" cy="5307821"/>
          </a:xfrm>
          <a:prstGeom prst="rect">
            <a:avLst/>
          </a:prstGeom>
        </p:spPr>
      </p:pic>
      <p:pic>
        <p:nvPicPr>
          <p:cNvPr id="240" name="Google Shape;24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AA974FD-5EFA-EB89-184D-39E2E3E5B2CF}"/>
              </a:ext>
            </a:extLst>
          </p:cNvPr>
          <p:cNvSpPr/>
          <p:nvPr/>
        </p:nvSpPr>
        <p:spPr>
          <a:xfrm>
            <a:off x="13492163" y="6120469"/>
            <a:ext cx="461963" cy="4762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58EFF6-4460-E5E6-2552-216C7BD1850C}"/>
              </a:ext>
            </a:extLst>
          </p:cNvPr>
          <p:cNvSpPr/>
          <p:nvPr/>
        </p:nvSpPr>
        <p:spPr>
          <a:xfrm>
            <a:off x="13492162" y="7300297"/>
            <a:ext cx="461963" cy="4762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434F6D-729B-1485-131B-D8B26FFF8AD0}"/>
              </a:ext>
            </a:extLst>
          </p:cNvPr>
          <p:cNvSpPr/>
          <p:nvPr/>
        </p:nvSpPr>
        <p:spPr>
          <a:xfrm>
            <a:off x="13492162" y="8977969"/>
            <a:ext cx="461963" cy="4762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3F715E-9305-C3C3-9092-50F9E4F086BB}"/>
              </a:ext>
            </a:extLst>
          </p:cNvPr>
          <p:cNvSpPr/>
          <p:nvPr/>
        </p:nvSpPr>
        <p:spPr>
          <a:xfrm>
            <a:off x="13492162" y="10640403"/>
            <a:ext cx="461963" cy="4762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EE32D6-87F8-8F9B-ABED-CC6352739F9C}"/>
              </a:ext>
            </a:extLst>
          </p:cNvPr>
          <p:cNvCxnSpPr>
            <a:cxnSpLocks/>
          </p:cNvCxnSpPr>
          <p:nvPr/>
        </p:nvCxnSpPr>
        <p:spPr>
          <a:xfrm>
            <a:off x="15020925" y="5491819"/>
            <a:ext cx="9429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7FA898-0A2C-FA01-1405-31455809B2AE}"/>
              </a:ext>
            </a:extLst>
          </p:cNvPr>
          <p:cNvCxnSpPr>
            <a:cxnSpLocks/>
          </p:cNvCxnSpPr>
          <p:nvPr/>
        </p:nvCxnSpPr>
        <p:spPr>
          <a:xfrm>
            <a:off x="15254513" y="7164113"/>
            <a:ext cx="1433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CEE15F-6A8E-CC76-DCEF-E771395552D1}"/>
              </a:ext>
            </a:extLst>
          </p:cNvPr>
          <p:cNvCxnSpPr>
            <a:cxnSpLocks/>
          </p:cNvCxnSpPr>
          <p:nvPr/>
        </p:nvCxnSpPr>
        <p:spPr>
          <a:xfrm>
            <a:off x="18154650" y="7158694"/>
            <a:ext cx="8667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6AF2-837D-2016-9606-6BD80A932366}"/>
              </a:ext>
            </a:extLst>
          </p:cNvPr>
          <p:cNvCxnSpPr>
            <a:cxnSpLocks/>
          </p:cNvCxnSpPr>
          <p:nvPr/>
        </p:nvCxnSpPr>
        <p:spPr>
          <a:xfrm>
            <a:off x="15111918" y="8825569"/>
            <a:ext cx="6519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D35A8D-A2DA-A2E3-A393-862328788182}"/>
              </a:ext>
            </a:extLst>
          </p:cNvPr>
          <p:cNvCxnSpPr>
            <a:cxnSpLocks/>
          </p:cNvCxnSpPr>
          <p:nvPr/>
        </p:nvCxnSpPr>
        <p:spPr>
          <a:xfrm>
            <a:off x="15254513" y="10501969"/>
            <a:ext cx="79511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DBF4764B-B37C-5227-F0C8-BA16C511084E}"/>
              </a:ext>
            </a:extLst>
          </p:cNvPr>
          <p:cNvSpPr/>
          <p:nvPr/>
        </p:nvSpPr>
        <p:spPr>
          <a:xfrm>
            <a:off x="4657991" y="5859901"/>
            <a:ext cx="1117112" cy="9529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E183AE-E30E-1A52-E06E-398CBF0552B9}"/>
              </a:ext>
            </a:extLst>
          </p:cNvPr>
          <p:cNvSpPr/>
          <p:nvPr/>
        </p:nvSpPr>
        <p:spPr>
          <a:xfrm>
            <a:off x="6439734" y="5833553"/>
            <a:ext cx="4686733" cy="9792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EC384D-9A9F-507D-1643-0986456D8D19}"/>
              </a:ext>
            </a:extLst>
          </p:cNvPr>
          <p:cNvSpPr/>
          <p:nvPr/>
        </p:nvSpPr>
        <p:spPr>
          <a:xfrm>
            <a:off x="4657991" y="7340840"/>
            <a:ext cx="1117112" cy="9529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7B48163-45F0-048F-C368-B8E886532D58}"/>
              </a:ext>
            </a:extLst>
          </p:cNvPr>
          <p:cNvSpPr/>
          <p:nvPr/>
        </p:nvSpPr>
        <p:spPr>
          <a:xfrm>
            <a:off x="6439734" y="7314492"/>
            <a:ext cx="2776837" cy="9792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076EBEF-082D-A083-8CED-E74891BA8B84}"/>
              </a:ext>
            </a:extLst>
          </p:cNvPr>
          <p:cNvSpPr/>
          <p:nvPr/>
        </p:nvSpPr>
        <p:spPr>
          <a:xfrm>
            <a:off x="4657991" y="8922113"/>
            <a:ext cx="1117112" cy="9529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53571DB-A056-0458-5959-F98AC75612D8}"/>
              </a:ext>
            </a:extLst>
          </p:cNvPr>
          <p:cNvSpPr/>
          <p:nvPr/>
        </p:nvSpPr>
        <p:spPr>
          <a:xfrm>
            <a:off x="6439734" y="8895765"/>
            <a:ext cx="4686733" cy="9792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F34FFC-0912-F120-6684-830671FDE7CA}"/>
              </a:ext>
            </a:extLst>
          </p:cNvPr>
          <p:cNvSpPr/>
          <p:nvPr/>
        </p:nvSpPr>
        <p:spPr>
          <a:xfrm>
            <a:off x="4657991" y="10469053"/>
            <a:ext cx="1117112" cy="9529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06AEB14-ED4C-DA1C-736A-ACBC9AF2CBD9}"/>
              </a:ext>
            </a:extLst>
          </p:cNvPr>
          <p:cNvSpPr/>
          <p:nvPr/>
        </p:nvSpPr>
        <p:spPr>
          <a:xfrm>
            <a:off x="6439734" y="10442705"/>
            <a:ext cx="4686733" cy="9792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BCD7CDD-6A9C-EDF8-3D85-9EFD81B64058}"/>
              </a:ext>
            </a:extLst>
          </p:cNvPr>
          <p:cNvSpPr/>
          <p:nvPr/>
        </p:nvSpPr>
        <p:spPr>
          <a:xfrm>
            <a:off x="501635" y="5449557"/>
            <a:ext cx="3788229" cy="2112386"/>
          </a:xfrm>
          <a:prstGeom prst="rightArrow">
            <a:avLst>
              <a:gd name="adj1" fmla="val 50000"/>
              <a:gd name="adj2" fmla="val 3969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Stressed words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BEF1206-2113-7B5C-21D8-A59D7E296538}"/>
              </a:ext>
            </a:extLst>
          </p:cNvPr>
          <p:cNvSpPr/>
          <p:nvPr/>
        </p:nvSpPr>
        <p:spPr>
          <a:xfrm>
            <a:off x="9684869" y="7314491"/>
            <a:ext cx="1441598" cy="9792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fifty</a:t>
            </a:r>
          </a:p>
        </p:txBody>
      </p:sp>
    </p:spTree>
    <p:extLst>
      <p:ext uri="{BB962C8B-B14F-4D97-AF65-F5344CB8AC3E}">
        <p14:creationId xmlns:p14="http://schemas.microsoft.com/office/powerpoint/2010/main" val="24412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6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5" grpId="0" animBg="1"/>
      <p:bldP spid="38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irplane History Thesis by Slidesgo">
  <a:themeElements>
    <a:clrScheme name="Simple Light">
      <a:dk1>
        <a:srgbClr val="213363"/>
      </a:dk1>
      <a:lt1>
        <a:srgbClr val="FFFFFF"/>
      </a:lt1>
      <a:dk2>
        <a:srgbClr val="9AB3E3"/>
      </a:dk2>
      <a:lt2>
        <a:srgbClr val="4A6CAF"/>
      </a:lt2>
      <a:accent1>
        <a:srgbClr val="304F9B"/>
      </a:accent1>
      <a:accent2>
        <a:srgbClr val="B9C5BC"/>
      </a:accent2>
      <a:accent3>
        <a:srgbClr val="677DB7"/>
      </a:accent3>
      <a:accent4>
        <a:srgbClr val="11224E"/>
      </a:accent4>
      <a:accent5>
        <a:srgbClr val="DFDBDB"/>
      </a:accent5>
      <a:accent6>
        <a:srgbClr val="FDEADF"/>
      </a:accent6>
      <a:hlink>
        <a:srgbClr val="2133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come to Istanbul MK Plan by Slidesgo">
  <a:themeElements>
    <a:clrScheme name="Simple Light">
      <a:dk1>
        <a:srgbClr val="B22225"/>
      </a:dk1>
      <a:lt1>
        <a:srgbClr val="FFEFD8"/>
      </a:lt1>
      <a:dk2>
        <a:srgbClr val="520908"/>
      </a:dk2>
      <a:lt2>
        <a:srgbClr val="FFDCAA"/>
      </a:lt2>
      <a:accent1>
        <a:srgbClr val="FD8667"/>
      </a:accent1>
      <a:accent2>
        <a:srgbClr val="E96A4F"/>
      </a:accent2>
      <a:accent3>
        <a:srgbClr val="EB5C5F"/>
      </a:accent3>
      <a:accent4>
        <a:srgbClr val="D83737"/>
      </a:accent4>
      <a:accent5>
        <a:srgbClr val="971417"/>
      </a:accent5>
      <a:accent6>
        <a:srgbClr val="731718"/>
      </a:accent6>
      <a:hlink>
        <a:srgbClr val="5209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1002</Words>
  <Application>Microsoft Office PowerPoint</Application>
  <PresentationFormat>Custom</PresentationFormat>
  <Paragraphs>175</Paragraphs>
  <Slides>24</Slides>
  <Notes>24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Raleway</vt:lpstr>
      <vt:lpstr>Roboto Condensed Light</vt:lpstr>
      <vt:lpstr>Barlow Condensed</vt:lpstr>
      <vt:lpstr>Krona One</vt:lpstr>
      <vt:lpstr>Lato Black</vt:lpstr>
      <vt:lpstr>Calibri</vt:lpstr>
      <vt:lpstr>Lato Light</vt:lpstr>
      <vt:lpstr>Roboto</vt:lpstr>
      <vt:lpstr>Wingdings</vt:lpstr>
      <vt:lpstr>Limelight</vt:lpstr>
      <vt:lpstr>Arial</vt:lpstr>
      <vt:lpstr>Lato</vt:lpstr>
      <vt:lpstr>Bebas Neue</vt:lpstr>
      <vt:lpstr>Default Theme</vt:lpstr>
      <vt:lpstr>Airplane History Thesis by Slidesgo</vt:lpstr>
      <vt:lpstr>Welcome to Istanbul MK Plan by Slidesgo</vt:lpstr>
      <vt:lpstr>PowerPoint Presentation</vt:lpstr>
      <vt:lpstr>CHECK YOUR TICKET!  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TRI NGUYEN</cp:lastModifiedBy>
  <cp:revision>26</cp:revision>
  <dcterms:created xsi:type="dcterms:W3CDTF">2014-11-12T21:47:38Z</dcterms:created>
  <dcterms:modified xsi:type="dcterms:W3CDTF">2022-09-19T04:50:28Z</dcterms:modified>
</cp:coreProperties>
</file>